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1"/>
  </p:notesMasterIdLst>
  <p:sldIdLst>
    <p:sldId id="270" r:id="rId2"/>
    <p:sldId id="257" r:id="rId3"/>
    <p:sldId id="258" r:id="rId4"/>
    <p:sldId id="259" r:id="rId5"/>
    <p:sldId id="269" r:id="rId6"/>
    <p:sldId id="298" r:id="rId7"/>
    <p:sldId id="272" r:id="rId8"/>
    <p:sldId id="274" r:id="rId9"/>
    <p:sldId id="273" r:id="rId10"/>
    <p:sldId id="277" r:id="rId11"/>
    <p:sldId id="278" r:id="rId12"/>
    <p:sldId id="261" r:id="rId13"/>
    <p:sldId id="289" r:id="rId14"/>
    <p:sldId id="279" r:id="rId15"/>
    <p:sldId id="280" r:id="rId16"/>
    <p:sldId id="282" r:id="rId17"/>
    <p:sldId id="284" r:id="rId18"/>
    <p:sldId id="283" r:id="rId19"/>
    <p:sldId id="299" r:id="rId20"/>
    <p:sldId id="294" r:id="rId21"/>
    <p:sldId id="295" r:id="rId22"/>
    <p:sldId id="300" r:id="rId23"/>
    <p:sldId id="297" r:id="rId24"/>
    <p:sldId id="296" r:id="rId25"/>
    <p:sldId id="290" r:id="rId26"/>
    <p:sldId id="293" r:id="rId27"/>
    <p:sldId id="291" r:id="rId28"/>
    <p:sldId id="292" r:id="rId29"/>
    <p:sldId id="271"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703C0-988D-4CFC-8F02-1059B2BFBAD1}" v="1" dt="2023-04-27T01:06:55.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0" autoAdjust="0"/>
    <p:restoredTop sz="94660"/>
  </p:normalViewPr>
  <p:slideViewPr>
    <p:cSldViewPr snapToGrid="0">
      <p:cViewPr varScale="1">
        <p:scale>
          <a:sx n="78" d="100"/>
          <a:sy n="78" d="100"/>
        </p:scale>
        <p:origin x="1627"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han Ravi" userId="a03da0bf641e2b37" providerId="LiveId" clId="{A3A703C0-988D-4CFC-8F02-1059B2BFBAD1}"/>
    <pc:docChg chg="undo custSel modSld">
      <pc:chgData name="Navaneethan Ravi" userId="a03da0bf641e2b37" providerId="LiveId" clId="{A3A703C0-988D-4CFC-8F02-1059B2BFBAD1}" dt="2023-04-27T01:46:55.471" v="163" actId="20577"/>
      <pc:docMkLst>
        <pc:docMk/>
      </pc:docMkLst>
      <pc:sldChg chg="modSp mod">
        <pc:chgData name="Navaneethan Ravi" userId="a03da0bf641e2b37" providerId="LiveId" clId="{A3A703C0-988D-4CFC-8F02-1059B2BFBAD1}" dt="2023-04-27T01:44:22.205" v="111" actId="1076"/>
        <pc:sldMkLst>
          <pc:docMk/>
          <pc:sldMk cId="0" sldId="257"/>
        </pc:sldMkLst>
        <pc:spChg chg="mod">
          <ac:chgData name="Navaneethan Ravi" userId="a03da0bf641e2b37" providerId="LiveId" clId="{A3A703C0-988D-4CFC-8F02-1059B2BFBAD1}" dt="2023-04-27T01:29:13.490" v="109" actId="1076"/>
          <ac:spMkLst>
            <pc:docMk/>
            <pc:sldMk cId="0" sldId="257"/>
            <ac:spMk id="90" creationId="{00000000-0000-0000-0000-000000000000}"/>
          </ac:spMkLst>
        </pc:spChg>
        <pc:spChg chg="mod">
          <ac:chgData name="Navaneethan Ravi" userId="a03da0bf641e2b37" providerId="LiveId" clId="{A3A703C0-988D-4CFC-8F02-1059B2BFBAD1}" dt="2023-04-27T01:44:22.205" v="111" actId="1076"/>
          <ac:spMkLst>
            <pc:docMk/>
            <pc:sldMk cId="0" sldId="257"/>
            <ac:spMk id="91" creationId="{00000000-0000-0000-0000-000000000000}"/>
          </ac:spMkLst>
        </pc:spChg>
      </pc:sldChg>
      <pc:sldChg chg="modSp mod">
        <pc:chgData name="Navaneethan Ravi" userId="a03da0bf641e2b37" providerId="LiveId" clId="{A3A703C0-988D-4CFC-8F02-1059B2BFBAD1}" dt="2023-04-27T01:44:41.217" v="123" actId="20577"/>
        <pc:sldMkLst>
          <pc:docMk/>
          <pc:sldMk cId="0" sldId="261"/>
        </pc:sldMkLst>
        <pc:spChg chg="mod">
          <ac:chgData name="Navaneethan Ravi" userId="a03da0bf641e2b37" providerId="LiveId" clId="{A3A703C0-988D-4CFC-8F02-1059B2BFBAD1}" dt="2023-04-27T01:44:41.217" v="123" actId="20577"/>
          <ac:spMkLst>
            <pc:docMk/>
            <pc:sldMk cId="0" sldId="261"/>
            <ac:spMk id="115" creationId="{00000000-0000-0000-0000-000000000000}"/>
          </ac:spMkLst>
        </pc:spChg>
      </pc:sldChg>
      <pc:sldChg chg="modSp mod">
        <pc:chgData name="Navaneethan Ravi" userId="a03da0bf641e2b37" providerId="LiveId" clId="{A3A703C0-988D-4CFC-8F02-1059B2BFBAD1}" dt="2023-04-27T00:52:35.438" v="37" actId="20577"/>
        <pc:sldMkLst>
          <pc:docMk/>
          <pc:sldMk cId="0" sldId="270"/>
        </pc:sldMkLst>
        <pc:spChg chg="mod">
          <ac:chgData name="Navaneethan Ravi" userId="a03da0bf641e2b37" providerId="LiveId" clId="{A3A703C0-988D-4CFC-8F02-1059B2BFBAD1}" dt="2023-04-27T00:52:35.438" v="37" actId="20577"/>
          <ac:spMkLst>
            <pc:docMk/>
            <pc:sldMk cId="0" sldId="270"/>
            <ac:spMk id="4" creationId="{00000000-0000-0000-0000-000000000000}"/>
          </ac:spMkLst>
        </pc:spChg>
      </pc:sldChg>
      <pc:sldChg chg="modSp mod">
        <pc:chgData name="Navaneethan Ravi" userId="a03da0bf641e2b37" providerId="LiveId" clId="{A3A703C0-988D-4CFC-8F02-1059B2BFBAD1}" dt="2023-04-27T01:05:52.264" v="42" actId="1076"/>
        <pc:sldMkLst>
          <pc:docMk/>
          <pc:sldMk cId="0" sldId="282"/>
        </pc:sldMkLst>
        <pc:spChg chg="mod">
          <ac:chgData name="Navaneethan Ravi" userId="a03da0bf641e2b37" providerId="LiveId" clId="{A3A703C0-988D-4CFC-8F02-1059B2BFBAD1}" dt="2023-04-27T01:05:43.127" v="41" actId="1076"/>
          <ac:spMkLst>
            <pc:docMk/>
            <pc:sldMk cId="0" sldId="282"/>
            <ac:spMk id="2" creationId="{00000000-0000-0000-0000-000000000000}"/>
          </ac:spMkLst>
        </pc:spChg>
        <pc:spChg chg="mod">
          <ac:chgData name="Navaneethan Ravi" userId="a03da0bf641e2b37" providerId="LiveId" clId="{A3A703C0-988D-4CFC-8F02-1059B2BFBAD1}" dt="2023-04-27T01:05:52.264" v="42" actId="1076"/>
          <ac:spMkLst>
            <pc:docMk/>
            <pc:sldMk cId="0" sldId="282"/>
            <ac:spMk id="3" creationId="{00000000-0000-0000-0000-000000000000}"/>
          </ac:spMkLst>
        </pc:spChg>
      </pc:sldChg>
      <pc:sldChg chg="modSp mod">
        <pc:chgData name="Navaneethan Ravi" userId="a03da0bf641e2b37" providerId="LiveId" clId="{A3A703C0-988D-4CFC-8F02-1059B2BFBAD1}" dt="2023-04-27T01:45:03.692" v="125" actId="20577"/>
        <pc:sldMkLst>
          <pc:docMk/>
          <pc:sldMk cId="0" sldId="283"/>
        </pc:sldMkLst>
        <pc:spChg chg="mod">
          <ac:chgData name="Navaneethan Ravi" userId="a03da0bf641e2b37" providerId="LiveId" clId="{A3A703C0-988D-4CFC-8F02-1059B2BFBAD1}" dt="2023-04-27T01:45:03.692" v="125" actId="20577"/>
          <ac:spMkLst>
            <pc:docMk/>
            <pc:sldMk cId="0" sldId="283"/>
            <ac:spMk id="3" creationId="{00000000-0000-0000-0000-000000000000}"/>
          </ac:spMkLst>
        </pc:spChg>
      </pc:sldChg>
      <pc:sldChg chg="modSp mod">
        <pc:chgData name="Navaneethan Ravi" userId="a03da0bf641e2b37" providerId="LiveId" clId="{A3A703C0-988D-4CFC-8F02-1059B2BFBAD1}" dt="2023-04-27T01:09:55.068" v="89" actId="255"/>
        <pc:sldMkLst>
          <pc:docMk/>
          <pc:sldMk cId="0" sldId="284"/>
        </pc:sldMkLst>
        <pc:spChg chg="mod">
          <ac:chgData name="Navaneethan Ravi" userId="a03da0bf641e2b37" providerId="LiveId" clId="{A3A703C0-988D-4CFC-8F02-1059B2BFBAD1}" dt="2023-04-27T01:06:05.792" v="43" actId="1076"/>
          <ac:spMkLst>
            <pc:docMk/>
            <pc:sldMk cId="0" sldId="284"/>
            <ac:spMk id="2" creationId="{00000000-0000-0000-0000-000000000000}"/>
          </ac:spMkLst>
        </pc:spChg>
        <pc:spChg chg="mod">
          <ac:chgData name="Navaneethan Ravi" userId="a03da0bf641e2b37" providerId="LiveId" clId="{A3A703C0-988D-4CFC-8F02-1059B2BFBAD1}" dt="2023-04-27T01:09:55.068" v="89" actId="255"/>
          <ac:spMkLst>
            <pc:docMk/>
            <pc:sldMk cId="0" sldId="284"/>
            <ac:spMk id="3" creationId="{00000000-0000-0000-0000-000000000000}"/>
          </ac:spMkLst>
        </pc:spChg>
      </pc:sldChg>
      <pc:sldChg chg="modSp mod">
        <pc:chgData name="Navaneethan Ravi" userId="a03da0bf641e2b37" providerId="LiveId" clId="{A3A703C0-988D-4CFC-8F02-1059B2BFBAD1}" dt="2023-04-27T01:10:23.441" v="90" actId="255"/>
        <pc:sldMkLst>
          <pc:docMk/>
          <pc:sldMk cId="0" sldId="290"/>
        </pc:sldMkLst>
        <pc:spChg chg="mod">
          <ac:chgData name="Navaneethan Ravi" userId="a03da0bf641e2b37" providerId="LiveId" clId="{A3A703C0-988D-4CFC-8F02-1059B2BFBAD1}" dt="2023-04-27T01:10:23.441" v="90" actId="255"/>
          <ac:spMkLst>
            <pc:docMk/>
            <pc:sldMk cId="0" sldId="290"/>
            <ac:spMk id="3" creationId="{00000000-0000-0000-0000-000000000000}"/>
          </ac:spMkLst>
        </pc:spChg>
      </pc:sldChg>
      <pc:sldChg chg="modSp mod">
        <pc:chgData name="Navaneethan Ravi" userId="a03da0bf641e2b37" providerId="LiveId" clId="{A3A703C0-988D-4CFC-8F02-1059B2BFBAD1}" dt="2023-04-27T01:46:55.471" v="163" actId="20577"/>
        <pc:sldMkLst>
          <pc:docMk/>
          <pc:sldMk cId="0" sldId="291"/>
        </pc:sldMkLst>
        <pc:spChg chg="mod">
          <ac:chgData name="Navaneethan Ravi" userId="a03da0bf641e2b37" providerId="LiveId" clId="{A3A703C0-988D-4CFC-8F02-1059B2BFBAD1}" dt="2023-04-27T01:46:55.471" v="163" actId="20577"/>
          <ac:spMkLst>
            <pc:docMk/>
            <pc:sldMk cId="0" sldId="291"/>
            <ac:spMk id="3" creationId="{00000000-0000-0000-0000-000000000000}"/>
          </ac:spMkLst>
        </pc:spChg>
      </pc:sldChg>
      <pc:sldChg chg="modSp mod">
        <pc:chgData name="Navaneethan Ravi" userId="a03da0bf641e2b37" providerId="LiveId" clId="{A3A703C0-988D-4CFC-8F02-1059B2BFBAD1}" dt="2023-04-27T01:46:13.915" v="143" actId="20577"/>
        <pc:sldMkLst>
          <pc:docMk/>
          <pc:sldMk cId="0" sldId="292"/>
        </pc:sldMkLst>
        <pc:spChg chg="mod">
          <ac:chgData name="Navaneethan Ravi" userId="a03da0bf641e2b37" providerId="LiveId" clId="{A3A703C0-988D-4CFC-8F02-1059B2BFBAD1}" dt="2023-04-27T01:46:13.915" v="143" actId="20577"/>
          <ac:spMkLst>
            <pc:docMk/>
            <pc:sldMk cId="0" sldId="292"/>
            <ac:spMk id="3" creationId="{00000000-0000-0000-0000-000000000000}"/>
          </ac:spMkLst>
        </pc:spChg>
      </pc:sldChg>
      <pc:sldChg chg="modSp mod">
        <pc:chgData name="Navaneethan Ravi" userId="a03da0bf641e2b37" providerId="LiveId" clId="{A3A703C0-988D-4CFC-8F02-1059B2BFBAD1}" dt="2023-04-27T01:10:33.861" v="91" actId="255"/>
        <pc:sldMkLst>
          <pc:docMk/>
          <pc:sldMk cId="0" sldId="293"/>
        </pc:sldMkLst>
        <pc:spChg chg="mod">
          <ac:chgData name="Navaneethan Ravi" userId="a03da0bf641e2b37" providerId="LiveId" clId="{A3A703C0-988D-4CFC-8F02-1059B2BFBAD1}" dt="2023-04-27T01:10:33.861" v="91" actId="255"/>
          <ac:spMkLst>
            <pc:docMk/>
            <pc:sldMk cId="0" sldId="293"/>
            <ac:spMk id="3" creationId="{00000000-0000-0000-0000-000000000000}"/>
          </ac:spMkLst>
        </pc:spChg>
      </pc:sldChg>
      <pc:sldChg chg="modSp mod">
        <pc:chgData name="Navaneethan Ravi" userId="a03da0bf641e2b37" providerId="LiveId" clId="{A3A703C0-988D-4CFC-8F02-1059B2BFBAD1}" dt="2023-04-27T01:08:54.474" v="84" actId="20577"/>
        <pc:sldMkLst>
          <pc:docMk/>
          <pc:sldMk cId="0" sldId="299"/>
        </pc:sldMkLst>
        <pc:spChg chg="mod">
          <ac:chgData name="Navaneethan Ravi" userId="a03da0bf641e2b37" providerId="LiveId" clId="{A3A703C0-988D-4CFC-8F02-1059B2BFBAD1}" dt="2023-04-27T01:07:53.153" v="52" actId="1076"/>
          <ac:spMkLst>
            <pc:docMk/>
            <pc:sldMk cId="0" sldId="299"/>
            <ac:spMk id="2" creationId="{00000000-0000-0000-0000-000000000000}"/>
          </ac:spMkLst>
        </pc:spChg>
        <pc:spChg chg="mod">
          <ac:chgData name="Navaneethan Ravi" userId="a03da0bf641e2b37" providerId="LiveId" clId="{A3A703C0-988D-4CFC-8F02-1059B2BFBAD1}" dt="2023-04-27T01:08:54.474" v="84" actId="20577"/>
          <ac:spMkLst>
            <pc:docMk/>
            <pc:sldMk cId="0" sldId="29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1"/>
              </a:buClr>
              <a:buSzPts val="1800"/>
              <a:buChar char="•"/>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14" name="Google Shape;14;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lt1"/>
              </a:buClr>
              <a:buSzPts val="3200"/>
              <a:buFont typeface="Times New Roman" panose="02020603050405020304"/>
              <a:buNone/>
              <a:defRPr/>
            </a:lvl1pPr>
            <a:lvl2pPr lvl="1" algn="ctr">
              <a:lnSpc>
                <a:spcPct val="100000"/>
              </a:lnSpc>
              <a:spcBef>
                <a:spcPts val="560"/>
              </a:spcBef>
              <a:spcAft>
                <a:spcPts val="0"/>
              </a:spcAft>
              <a:buClr>
                <a:schemeClr val="lt1"/>
              </a:buClr>
              <a:buSzPts val="2800"/>
              <a:buFont typeface="Times New Roman" panose="02020603050405020304"/>
              <a:buNone/>
              <a:defRPr/>
            </a:lvl2pPr>
            <a:lvl3pPr lvl="2" algn="ctr">
              <a:lnSpc>
                <a:spcPct val="100000"/>
              </a:lnSpc>
              <a:spcBef>
                <a:spcPts val="480"/>
              </a:spcBef>
              <a:spcAft>
                <a:spcPts val="0"/>
              </a:spcAft>
              <a:buClr>
                <a:schemeClr val="lt1"/>
              </a:buClr>
              <a:buSzPts val="2400"/>
              <a:buFont typeface="Times New Roman" panose="02020603050405020304"/>
              <a:buNone/>
              <a:defRPr/>
            </a:lvl3pPr>
            <a:lvl4pPr lvl="3" algn="ctr">
              <a:lnSpc>
                <a:spcPct val="100000"/>
              </a:lnSpc>
              <a:spcBef>
                <a:spcPts val="400"/>
              </a:spcBef>
              <a:spcAft>
                <a:spcPts val="0"/>
              </a:spcAft>
              <a:buClr>
                <a:schemeClr val="lt1"/>
              </a:buClr>
              <a:buSzPts val="2000"/>
              <a:buFont typeface="Times New Roman" panose="02020603050405020304"/>
              <a:buNone/>
              <a:defRPr/>
            </a:lvl4pPr>
            <a:lvl5pPr lvl="4" algn="ctr">
              <a:lnSpc>
                <a:spcPct val="100000"/>
              </a:lnSpc>
              <a:spcBef>
                <a:spcPts val="400"/>
              </a:spcBef>
              <a:spcAft>
                <a:spcPts val="0"/>
              </a:spcAft>
              <a:buClr>
                <a:schemeClr val="lt1"/>
              </a:buClr>
              <a:buSzPts val="2000"/>
              <a:buFont typeface="Times New Roman" panose="02020603050405020304"/>
              <a:buNone/>
              <a:defRPr/>
            </a:lvl5pPr>
            <a:lvl6pPr lvl="5" algn="ctr">
              <a:lnSpc>
                <a:spcPct val="100000"/>
              </a:lnSpc>
              <a:spcBef>
                <a:spcPts val="400"/>
              </a:spcBef>
              <a:spcAft>
                <a:spcPts val="0"/>
              </a:spcAft>
              <a:buClr>
                <a:schemeClr val="lt1"/>
              </a:buClr>
              <a:buSzPts val="2000"/>
              <a:buFont typeface="Times New Roman" panose="02020603050405020304"/>
              <a:buNone/>
              <a:defRPr/>
            </a:lvl6pPr>
            <a:lvl7pPr lvl="6" algn="ctr">
              <a:lnSpc>
                <a:spcPct val="100000"/>
              </a:lnSpc>
              <a:spcBef>
                <a:spcPts val="400"/>
              </a:spcBef>
              <a:spcAft>
                <a:spcPts val="0"/>
              </a:spcAft>
              <a:buClr>
                <a:schemeClr val="lt1"/>
              </a:buClr>
              <a:buSzPts val="2000"/>
              <a:buFont typeface="Times New Roman" panose="02020603050405020304"/>
              <a:buNone/>
              <a:defRPr/>
            </a:lvl7pPr>
            <a:lvl8pPr lvl="7" algn="ctr">
              <a:lnSpc>
                <a:spcPct val="100000"/>
              </a:lnSpc>
              <a:spcBef>
                <a:spcPts val="400"/>
              </a:spcBef>
              <a:spcAft>
                <a:spcPts val="0"/>
              </a:spcAft>
              <a:buClr>
                <a:schemeClr val="lt1"/>
              </a:buClr>
              <a:buSzPts val="2000"/>
              <a:buFont typeface="Times New Roman" panose="02020603050405020304"/>
              <a:buNone/>
              <a:defRPr/>
            </a:lvl8pPr>
            <a:lvl9pPr lvl="8" algn="ctr">
              <a:lnSpc>
                <a:spcPct val="100000"/>
              </a:lnSpc>
              <a:spcBef>
                <a:spcPts val="400"/>
              </a:spcBef>
              <a:spcAft>
                <a:spcPts val="0"/>
              </a:spcAft>
              <a:buClr>
                <a:schemeClr val="lt1"/>
              </a:buClr>
              <a:buSzPts val="2000"/>
              <a:buFont typeface="Times New Roman" panose="02020603050405020304"/>
              <a:buNone/>
              <a:defRPr/>
            </a:lvl9pPr>
          </a:lstStyle>
          <a:p>
            <a:endParaRPr/>
          </a:p>
        </p:txBody>
      </p:sp>
      <p:sp>
        <p:nvSpPr>
          <p:cNvPr id="24" name="Google Shape;24;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1"/>
              </a:buClr>
              <a:buSzPts val="1800"/>
              <a:buChar char="•"/>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0" name="Google Shape;30;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1"/>
              </a:buClr>
              <a:buSzPts val="1800"/>
              <a:buChar char="•"/>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6" name="Google Shape;36;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lt1"/>
              </a:buClr>
              <a:buSzPts val="3200"/>
              <a:buFont typeface="Times New Roman" panose="02020603050405020304"/>
              <a:buChar char="•"/>
              <a:defRPr sz="3200"/>
            </a:lvl1pPr>
            <a:lvl2pPr marL="914400" lvl="1" indent="-406400" algn="l">
              <a:lnSpc>
                <a:spcPct val="100000"/>
              </a:lnSpc>
              <a:spcBef>
                <a:spcPts val="560"/>
              </a:spcBef>
              <a:spcAft>
                <a:spcPts val="0"/>
              </a:spcAft>
              <a:buClr>
                <a:schemeClr val="lt1"/>
              </a:buClr>
              <a:buSzPts val="2800"/>
              <a:buFont typeface="Times New Roman" panose="02020603050405020304"/>
              <a:buChar char="–"/>
              <a:defRPr sz="2800"/>
            </a:lvl2pPr>
            <a:lvl3pPr marL="1371600" lvl="2" indent="-381000" algn="l">
              <a:lnSpc>
                <a:spcPct val="100000"/>
              </a:lnSpc>
              <a:spcBef>
                <a:spcPts val="480"/>
              </a:spcBef>
              <a:spcAft>
                <a:spcPts val="0"/>
              </a:spcAft>
              <a:buClr>
                <a:schemeClr val="lt1"/>
              </a:buClr>
              <a:buSzPts val="2400"/>
              <a:buFont typeface="Times New Roman" panose="02020603050405020304"/>
              <a:buChar char="•"/>
              <a:defRPr sz="2400"/>
            </a:lvl3pPr>
            <a:lvl4pPr marL="1828800" lvl="3" indent="-355600" algn="l">
              <a:lnSpc>
                <a:spcPct val="100000"/>
              </a:lnSpc>
              <a:spcBef>
                <a:spcPts val="400"/>
              </a:spcBef>
              <a:spcAft>
                <a:spcPts val="0"/>
              </a:spcAft>
              <a:buClr>
                <a:schemeClr val="lt1"/>
              </a:buClr>
              <a:buSzPts val="2000"/>
              <a:buFont typeface="Times New Roman" panose="02020603050405020304"/>
              <a:buChar char="–"/>
              <a:defRPr sz="2000"/>
            </a:lvl4pPr>
            <a:lvl5pPr marL="2286000" lvl="4" indent="-355600" algn="l">
              <a:lnSpc>
                <a:spcPct val="100000"/>
              </a:lnSpc>
              <a:spcBef>
                <a:spcPts val="400"/>
              </a:spcBef>
              <a:spcAft>
                <a:spcPts val="0"/>
              </a:spcAft>
              <a:buClr>
                <a:schemeClr val="lt1"/>
              </a:buClr>
              <a:buSzPts val="2000"/>
              <a:buFont typeface="Times New Roman" panose="02020603050405020304"/>
              <a:buChar char="»"/>
              <a:defRPr sz="2000"/>
            </a:lvl5pPr>
            <a:lvl6pPr marL="2743200" lvl="5" indent="-355600" algn="l">
              <a:lnSpc>
                <a:spcPct val="100000"/>
              </a:lnSpc>
              <a:spcBef>
                <a:spcPts val="400"/>
              </a:spcBef>
              <a:spcAft>
                <a:spcPts val="0"/>
              </a:spcAft>
              <a:buClr>
                <a:schemeClr val="lt1"/>
              </a:buClr>
              <a:buSzPts val="2000"/>
              <a:buFont typeface="Times New Roman" panose="02020603050405020304"/>
              <a:buChar char="»"/>
              <a:defRPr sz="2000"/>
            </a:lvl6pPr>
            <a:lvl7pPr marL="3200400" lvl="6" indent="-355600" algn="l">
              <a:lnSpc>
                <a:spcPct val="100000"/>
              </a:lnSpc>
              <a:spcBef>
                <a:spcPts val="400"/>
              </a:spcBef>
              <a:spcAft>
                <a:spcPts val="0"/>
              </a:spcAft>
              <a:buClr>
                <a:schemeClr val="lt1"/>
              </a:buClr>
              <a:buSzPts val="2000"/>
              <a:buFont typeface="Times New Roman" panose="02020603050405020304"/>
              <a:buChar char="»"/>
              <a:defRPr sz="2000"/>
            </a:lvl7pPr>
            <a:lvl8pPr marL="3657600" lvl="7" indent="-355600" algn="l">
              <a:lnSpc>
                <a:spcPct val="100000"/>
              </a:lnSpc>
              <a:spcBef>
                <a:spcPts val="400"/>
              </a:spcBef>
              <a:spcAft>
                <a:spcPts val="0"/>
              </a:spcAft>
              <a:buClr>
                <a:schemeClr val="lt1"/>
              </a:buClr>
              <a:buSzPts val="2000"/>
              <a:buFont typeface="Times New Roman" panose="02020603050405020304"/>
              <a:buChar char="»"/>
              <a:defRPr sz="2000"/>
            </a:lvl8pPr>
            <a:lvl9pPr marL="4114800" lvl="8" indent="-355600" algn="l">
              <a:lnSpc>
                <a:spcPct val="100000"/>
              </a:lnSpc>
              <a:spcBef>
                <a:spcPts val="400"/>
              </a:spcBef>
              <a:spcAft>
                <a:spcPts val="0"/>
              </a:spcAft>
              <a:buClr>
                <a:schemeClr val="lt1"/>
              </a:buClr>
              <a:buSzPts val="2000"/>
              <a:buFont typeface="Times New Roman" panose="02020603050405020304"/>
              <a:buChar char="»"/>
              <a:defRPr sz="2000"/>
            </a:lvl9pPr>
          </a:lstStyle>
          <a:p>
            <a:endParaRPr/>
          </a:p>
        </p:txBody>
      </p:sp>
      <p:sp>
        <p:nvSpPr>
          <p:cNvPr id="49" name="Google Shape;49;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lt1"/>
              </a:buClr>
              <a:buSzPts val="1400"/>
              <a:buFont typeface="Times New Roman" panose="02020603050405020304"/>
              <a:buNone/>
              <a:defRPr sz="1400"/>
            </a:lvl1pPr>
            <a:lvl2pPr marL="914400" lvl="1" indent="-228600" algn="l">
              <a:lnSpc>
                <a:spcPct val="100000"/>
              </a:lnSpc>
              <a:spcBef>
                <a:spcPts val="240"/>
              </a:spcBef>
              <a:spcAft>
                <a:spcPts val="0"/>
              </a:spcAft>
              <a:buClr>
                <a:schemeClr val="lt1"/>
              </a:buClr>
              <a:buSzPts val="1200"/>
              <a:buFont typeface="Times New Roman" panose="02020603050405020304"/>
              <a:buNone/>
              <a:defRPr sz="1200"/>
            </a:lvl2pPr>
            <a:lvl3pPr marL="1371600" lvl="2" indent="-228600" algn="l">
              <a:lnSpc>
                <a:spcPct val="100000"/>
              </a:lnSpc>
              <a:spcBef>
                <a:spcPts val="200"/>
              </a:spcBef>
              <a:spcAft>
                <a:spcPts val="0"/>
              </a:spcAft>
              <a:buClr>
                <a:schemeClr val="lt1"/>
              </a:buClr>
              <a:buSzPts val="1000"/>
              <a:buFont typeface="Times New Roman" panose="02020603050405020304"/>
              <a:buNone/>
              <a:defRPr sz="1000"/>
            </a:lvl3pPr>
            <a:lvl4pPr marL="1828800" lvl="3" indent="-228600" algn="l">
              <a:lnSpc>
                <a:spcPct val="100000"/>
              </a:lnSpc>
              <a:spcBef>
                <a:spcPts val="180"/>
              </a:spcBef>
              <a:spcAft>
                <a:spcPts val="0"/>
              </a:spcAft>
              <a:buClr>
                <a:schemeClr val="lt1"/>
              </a:buClr>
              <a:buSzPts val="900"/>
              <a:buFont typeface="Times New Roman" panose="02020603050405020304"/>
              <a:buNone/>
              <a:defRPr sz="900"/>
            </a:lvl4pPr>
            <a:lvl5pPr marL="2286000" lvl="4" indent="-228600" algn="l">
              <a:lnSpc>
                <a:spcPct val="100000"/>
              </a:lnSpc>
              <a:spcBef>
                <a:spcPts val="180"/>
              </a:spcBef>
              <a:spcAft>
                <a:spcPts val="0"/>
              </a:spcAft>
              <a:buClr>
                <a:schemeClr val="lt1"/>
              </a:buClr>
              <a:buSzPts val="900"/>
              <a:buFont typeface="Times New Roman" panose="02020603050405020304"/>
              <a:buNone/>
              <a:defRPr sz="900"/>
            </a:lvl5pPr>
            <a:lvl6pPr marL="2743200" lvl="5" indent="-228600" algn="l">
              <a:lnSpc>
                <a:spcPct val="100000"/>
              </a:lnSpc>
              <a:spcBef>
                <a:spcPts val="180"/>
              </a:spcBef>
              <a:spcAft>
                <a:spcPts val="0"/>
              </a:spcAft>
              <a:buClr>
                <a:schemeClr val="lt1"/>
              </a:buClr>
              <a:buSzPts val="900"/>
              <a:buFont typeface="Times New Roman" panose="02020603050405020304"/>
              <a:buNone/>
              <a:defRPr sz="900"/>
            </a:lvl6pPr>
            <a:lvl7pPr marL="3200400" lvl="6" indent="-228600" algn="l">
              <a:lnSpc>
                <a:spcPct val="100000"/>
              </a:lnSpc>
              <a:spcBef>
                <a:spcPts val="180"/>
              </a:spcBef>
              <a:spcAft>
                <a:spcPts val="0"/>
              </a:spcAft>
              <a:buClr>
                <a:schemeClr val="lt1"/>
              </a:buClr>
              <a:buSzPts val="900"/>
              <a:buFont typeface="Times New Roman" panose="02020603050405020304"/>
              <a:buNone/>
              <a:defRPr sz="900"/>
            </a:lvl7pPr>
            <a:lvl8pPr marL="3657600" lvl="7" indent="-228600" algn="l">
              <a:lnSpc>
                <a:spcPct val="100000"/>
              </a:lnSpc>
              <a:spcBef>
                <a:spcPts val="180"/>
              </a:spcBef>
              <a:spcAft>
                <a:spcPts val="0"/>
              </a:spcAft>
              <a:buClr>
                <a:schemeClr val="lt1"/>
              </a:buClr>
              <a:buSzPts val="900"/>
              <a:buFont typeface="Times New Roman" panose="02020603050405020304"/>
              <a:buNone/>
              <a:defRPr sz="900"/>
            </a:lvl8pPr>
            <a:lvl9pPr marL="4114800" lvl="8" indent="-228600" algn="l">
              <a:lnSpc>
                <a:spcPct val="100000"/>
              </a:lnSpc>
              <a:spcBef>
                <a:spcPts val="180"/>
              </a:spcBef>
              <a:spcAft>
                <a:spcPts val="0"/>
              </a:spcAft>
              <a:buClr>
                <a:schemeClr val="lt1"/>
              </a:buClr>
              <a:buSzPts val="900"/>
              <a:buFont typeface="Times New Roman" panose="02020603050405020304"/>
              <a:buNone/>
              <a:defRPr sz="900"/>
            </a:lvl9pPr>
          </a:lstStyle>
          <a:p>
            <a:endParaRPr/>
          </a:p>
        </p:txBody>
      </p:sp>
      <p:sp>
        <p:nvSpPr>
          <p:cNvPr id="50" name="Google Shape;50;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1"/>
              </a:buClr>
              <a:buSzPts val="2400"/>
              <a:buFont typeface="Times New Roman" panose="02020603050405020304"/>
              <a:buNone/>
              <a:defRPr sz="2400" b="1"/>
            </a:lvl1pPr>
            <a:lvl2pPr marL="914400" lvl="1" indent="-228600" algn="l">
              <a:lnSpc>
                <a:spcPct val="100000"/>
              </a:lnSpc>
              <a:spcBef>
                <a:spcPts val="400"/>
              </a:spcBef>
              <a:spcAft>
                <a:spcPts val="0"/>
              </a:spcAft>
              <a:buClr>
                <a:schemeClr val="lt1"/>
              </a:buClr>
              <a:buSzPts val="2000"/>
              <a:buFont typeface="Times New Roman" panose="02020603050405020304"/>
              <a:buNone/>
              <a:defRPr sz="2000" b="1"/>
            </a:lvl2pPr>
            <a:lvl3pPr marL="1371600" lvl="2" indent="-228600" algn="l">
              <a:lnSpc>
                <a:spcPct val="100000"/>
              </a:lnSpc>
              <a:spcBef>
                <a:spcPts val="360"/>
              </a:spcBef>
              <a:spcAft>
                <a:spcPts val="0"/>
              </a:spcAft>
              <a:buClr>
                <a:schemeClr val="lt1"/>
              </a:buClr>
              <a:buSzPts val="1800"/>
              <a:buFont typeface="Times New Roman" panose="02020603050405020304"/>
              <a:buNone/>
              <a:defRPr sz="1800" b="1"/>
            </a:lvl3pPr>
            <a:lvl4pPr marL="1828800" lvl="3" indent="-228600" algn="l">
              <a:lnSpc>
                <a:spcPct val="100000"/>
              </a:lnSpc>
              <a:spcBef>
                <a:spcPts val="320"/>
              </a:spcBef>
              <a:spcAft>
                <a:spcPts val="0"/>
              </a:spcAft>
              <a:buClr>
                <a:schemeClr val="lt1"/>
              </a:buClr>
              <a:buSzPts val="1600"/>
              <a:buFont typeface="Times New Roman" panose="02020603050405020304"/>
              <a:buNone/>
              <a:defRPr sz="1600" b="1"/>
            </a:lvl4pPr>
            <a:lvl5pPr marL="2286000" lvl="4" indent="-228600" algn="l">
              <a:lnSpc>
                <a:spcPct val="100000"/>
              </a:lnSpc>
              <a:spcBef>
                <a:spcPts val="320"/>
              </a:spcBef>
              <a:spcAft>
                <a:spcPts val="0"/>
              </a:spcAft>
              <a:buClr>
                <a:schemeClr val="lt1"/>
              </a:buClr>
              <a:buSzPts val="1600"/>
              <a:buFont typeface="Times New Roman" panose="02020603050405020304"/>
              <a:buNone/>
              <a:defRPr sz="1600" b="1"/>
            </a:lvl5pPr>
            <a:lvl6pPr marL="2743200" lvl="5" indent="-228600" algn="l">
              <a:lnSpc>
                <a:spcPct val="100000"/>
              </a:lnSpc>
              <a:spcBef>
                <a:spcPts val="320"/>
              </a:spcBef>
              <a:spcAft>
                <a:spcPts val="0"/>
              </a:spcAft>
              <a:buClr>
                <a:schemeClr val="lt1"/>
              </a:buClr>
              <a:buSzPts val="1600"/>
              <a:buFont typeface="Times New Roman" panose="02020603050405020304"/>
              <a:buNone/>
              <a:defRPr sz="1600" b="1"/>
            </a:lvl6pPr>
            <a:lvl7pPr marL="3200400" lvl="6" indent="-228600" algn="l">
              <a:lnSpc>
                <a:spcPct val="100000"/>
              </a:lnSpc>
              <a:spcBef>
                <a:spcPts val="320"/>
              </a:spcBef>
              <a:spcAft>
                <a:spcPts val="0"/>
              </a:spcAft>
              <a:buClr>
                <a:schemeClr val="lt1"/>
              </a:buClr>
              <a:buSzPts val="1600"/>
              <a:buFont typeface="Times New Roman" panose="02020603050405020304"/>
              <a:buNone/>
              <a:defRPr sz="1600" b="1"/>
            </a:lvl7pPr>
            <a:lvl8pPr marL="3657600" lvl="7" indent="-228600" algn="l">
              <a:lnSpc>
                <a:spcPct val="100000"/>
              </a:lnSpc>
              <a:spcBef>
                <a:spcPts val="320"/>
              </a:spcBef>
              <a:spcAft>
                <a:spcPts val="0"/>
              </a:spcAft>
              <a:buClr>
                <a:schemeClr val="lt1"/>
              </a:buClr>
              <a:buSzPts val="1600"/>
              <a:buFont typeface="Times New Roman" panose="02020603050405020304"/>
              <a:buNone/>
              <a:defRPr sz="1600" b="1"/>
            </a:lvl8pPr>
            <a:lvl9pPr marL="4114800" lvl="8" indent="-228600" algn="l">
              <a:lnSpc>
                <a:spcPct val="100000"/>
              </a:lnSpc>
              <a:spcBef>
                <a:spcPts val="320"/>
              </a:spcBef>
              <a:spcAft>
                <a:spcPts val="0"/>
              </a:spcAft>
              <a:buClr>
                <a:schemeClr val="lt1"/>
              </a:buClr>
              <a:buSzPts val="1600"/>
              <a:buFont typeface="Times New Roman" panose="02020603050405020304"/>
              <a:buNone/>
              <a:defRPr sz="1600" b="1"/>
            </a:lvl9pPr>
          </a:lstStyle>
          <a:p>
            <a:endParaRPr/>
          </a:p>
        </p:txBody>
      </p:sp>
      <p:sp>
        <p:nvSpPr>
          <p:cNvPr id="61" name="Google Shape;61;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lt1"/>
              </a:buClr>
              <a:buSzPts val="2400"/>
              <a:buFont typeface="Times New Roman" panose="02020603050405020304"/>
              <a:buChar char="•"/>
              <a:defRPr sz="2400"/>
            </a:lvl1pPr>
            <a:lvl2pPr marL="914400" lvl="1" indent="-355600" algn="l">
              <a:lnSpc>
                <a:spcPct val="100000"/>
              </a:lnSpc>
              <a:spcBef>
                <a:spcPts val="400"/>
              </a:spcBef>
              <a:spcAft>
                <a:spcPts val="0"/>
              </a:spcAft>
              <a:buClr>
                <a:schemeClr val="lt1"/>
              </a:buClr>
              <a:buSzPts val="2000"/>
              <a:buFont typeface="Times New Roman" panose="02020603050405020304"/>
              <a:buChar char="–"/>
              <a:defRPr sz="2000"/>
            </a:lvl2pPr>
            <a:lvl3pPr marL="1371600" lvl="2" indent="-342900" algn="l">
              <a:lnSpc>
                <a:spcPct val="100000"/>
              </a:lnSpc>
              <a:spcBef>
                <a:spcPts val="360"/>
              </a:spcBef>
              <a:spcAft>
                <a:spcPts val="0"/>
              </a:spcAft>
              <a:buClr>
                <a:schemeClr val="lt1"/>
              </a:buClr>
              <a:buSzPts val="1800"/>
              <a:buFont typeface="Times New Roman" panose="02020603050405020304"/>
              <a:buChar char="•"/>
              <a:defRPr sz="1800"/>
            </a:lvl3pPr>
            <a:lvl4pPr marL="1828800" lvl="3" indent="-330200" algn="l">
              <a:lnSpc>
                <a:spcPct val="100000"/>
              </a:lnSpc>
              <a:spcBef>
                <a:spcPts val="320"/>
              </a:spcBef>
              <a:spcAft>
                <a:spcPts val="0"/>
              </a:spcAft>
              <a:buClr>
                <a:schemeClr val="lt1"/>
              </a:buClr>
              <a:buSzPts val="1600"/>
              <a:buFont typeface="Times New Roman" panose="02020603050405020304"/>
              <a:buChar char="–"/>
              <a:defRPr sz="1600"/>
            </a:lvl4pPr>
            <a:lvl5pPr marL="2286000" lvl="4" indent="-330200" algn="l">
              <a:lnSpc>
                <a:spcPct val="100000"/>
              </a:lnSpc>
              <a:spcBef>
                <a:spcPts val="320"/>
              </a:spcBef>
              <a:spcAft>
                <a:spcPts val="0"/>
              </a:spcAft>
              <a:buClr>
                <a:schemeClr val="lt1"/>
              </a:buClr>
              <a:buSzPts val="1600"/>
              <a:buFont typeface="Times New Roman" panose="02020603050405020304"/>
              <a:buChar char="»"/>
              <a:defRPr sz="1600"/>
            </a:lvl5pPr>
            <a:lvl6pPr marL="2743200" lvl="5" indent="-330200" algn="l">
              <a:lnSpc>
                <a:spcPct val="100000"/>
              </a:lnSpc>
              <a:spcBef>
                <a:spcPts val="320"/>
              </a:spcBef>
              <a:spcAft>
                <a:spcPts val="0"/>
              </a:spcAft>
              <a:buClr>
                <a:schemeClr val="lt1"/>
              </a:buClr>
              <a:buSzPts val="1600"/>
              <a:buFont typeface="Times New Roman" panose="02020603050405020304"/>
              <a:buChar char="»"/>
              <a:defRPr sz="1600"/>
            </a:lvl6pPr>
            <a:lvl7pPr marL="3200400" lvl="6" indent="-330200" algn="l">
              <a:lnSpc>
                <a:spcPct val="100000"/>
              </a:lnSpc>
              <a:spcBef>
                <a:spcPts val="320"/>
              </a:spcBef>
              <a:spcAft>
                <a:spcPts val="0"/>
              </a:spcAft>
              <a:buClr>
                <a:schemeClr val="lt1"/>
              </a:buClr>
              <a:buSzPts val="1600"/>
              <a:buFont typeface="Times New Roman" panose="02020603050405020304"/>
              <a:buChar char="»"/>
              <a:defRPr sz="1600"/>
            </a:lvl7pPr>
            <a:lvl8pPr marL="3657600" lvl="7" indent="-330200" algn="l">
              <a:lnSpc>
                <a:spcPct val="100000"/>
              </a:lnSpc>
              <a:spcBef>
                <a:spcPts val="320"/>
              </a:spcBef>
              <a:spcAft>
                <a:spcPts val="0"/>
              </a:spcAft>
              <a:buClr>
                <a:schemeClr val="lt1"/>
              </a:buClr>
              <a:buSzPts val="1600"/>
              <a:buFont typeface="Times New Roman" panose="02020603050405020304"/>
              <a:buChar char="»"/>
              <a:defRPr sz="1600"/>
            </a:lvl8pPr>
            <a:lvl9pPr marL="4114800" lvl="8" indent="-330200" algn="l">
              <a:lnSpc>
                <a:spcPct val="100000"/>
              </a:lnSpc>
              <a:spcBef>
                <a:spcPts val="320"/>
              </a:spcBef>
              <a:spcAft>
                <a:spcPts val="0"/>
              </a:spcAft>
              <a:buClr>
                <a:schemeClr val="lt1"/>
              </a:buClr>
              <a:buSzPts val="1600"/>
              <a:buFont typeface="Times New Roman" panose="02020603050405020304"/>
              <a:buChar char="»"/>
              <a:defRPr sz="1600"/>
            </a:lvl9pPr>
          </a:lstStyle>
          <a:p>
            <a:endParaRPr/>
          </a:p>
        </p:txBody>
      </p:sp>
      <p:sp>
        <p:nvSpPr>
          <p:cNvPr id="62" name="Google Shape;62;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1"/>
              </a:buClr>
              <a:buSzPts val="2400"/>
              <a:buFont typeface="Times New Roman" panose="02020603050405020304"/>
              <a:buNone/>
              <a:defRPr sz="2400" b="1"/>
            </a:lvl1pPr>
            <a:lvl2pPr marL="914400" lvl="1" indent="-228600" algn="l">
              <a:lnSpc>
                <a:spcPct val="100000"/>
              </a:lnSpc>
              <a:spcBef>
                <a:spcPts val="400"/>
              </a:spcBef>
              <a:spcAft>
                <a:spcPts val="0"/>
              </a:spcAft>
              <a:buClr>
                <a:schemeClr val="lt1"/>
              </a:buClr>
              <a:buSzPts val="2000"/>
              <a:buFont typeface="Times New Roman" panose="02020603050405020304"/>
              <a:buNone/>
              <a:defRPr sz="2000" b="1"/>
            </a:lvl2pPr>
            <a:lvl3pPr marL="1371600" lvl="2" indent="-228600" algn="l">
              <a:lnSpc>
                <a:spcPct val="100000"/>
              </a:lnSpc>
              <a:spcBef>
                <a:spcPts val="360"/>
              </a:spcBef>
              <a:spcAft>
                <a:spcPts val="0"/>
              </a:spcAft>
              <a:buClr>
                <a:schemeClr val="lt1"/>
              </a:buClr>
              <a:buSzPts val="1800"/>
              <a:buFont typeface="Times New Roman" panose="02020603050405020304"/>
              <a:buNone/>
              <a:defRPr sz="1800" b="1"/>
            </a:lvl3pPr>
            <a:lvl4pPr marL="1828800" lvl="3" indent="-228600" algn="l">
              <a:lnSpc>
                <a:spcPct val="100000"/>
              </a:lnSpc>
              <a:spcBef>
                <a:spcPts val="320"/>
              </a:spcBef>
              <a:spcAft>
                <a:spcPts val="0"/>
              </a:spcAft>
              <a:buClr>
                <a:schemeClr val="lt1"/>
              </a:buClr>
              <a:buSzPts val="1600"/>
              <a:buFont typeface="Times New Roman" panose="02020603050405020304"/>
              <a:buNone/>
              <a:defRPr sz="1600" b="1"/>
            </a:lvl4pPr>
            <a:lvl5pPr marL="2286000" lvl="4" indent="-228600" algn="l">
              <a:lnSpc>
                <a:spcPct val="100000"/>
              </a:lnSpc>
              <a:spcBef>
                <a:spcPts val="320"/>
              </a:spcBef>
              <a:spcAft>
                <a:spcPts val="0"/>
              </a:spcAft>
              <a:buClr>
                <a:schemeClr val="lt1"/>
              </a:buClr>
              <a:buSzPts val="1600"/>
              <a:buFont typeface="Times New Roman" panose="02020603050405020304"/>
              <a:buNone/>
              <a:defRPr sz="1600" b="1"/>
            </a:lvl5pPr>
            <a:lvl6pPr marL="2743200" lvl="5" indent="-228600" algn="l">
              <a:lnSpc>
                <a:spcPct val="100000"/>
              </a:lnSpc>
              <a:spcBef>
                <a:spcPts val="320"/>
              </a:spcBef>
              <a:spcAft>
                <a:spcPts val="0"/>
              </a:spcAft>
              <a:buClr>
                <a:schemeClr val="lt1"/>
              </a:buClr>
              <a:buSzPts val="1600"/>
              <a:buFont typeface="Times New Roman" panose="02020603050405020304"/>
              <a:buNone/>
              <a:defRPr sz="1600" b="1"/>
            </a:lvl6pPr>
            <a:lvl7pPr marL="3200400" lvl="6" indent="-228600" algn="l">
              <a:lnSpc>
                <a:spcPct val="100000"/>
              </a:lnSpc>
              <a:spcBef>
                <a:spcPts val="320"/>
              </a:spcBef>
              <a:spcAft>
                <a:spcPts val="0"/>
              </a:spcAft>
              <a:buClr>
                <a:schemeClr val="lt1"/>
              </a:buClr>
              <a:buSzPts val="1600"/>
              <a:buFont typeface="Times New Roman" panose="02020603050405020304"/>
              <a:buNone/>
              <a:defRPr sz="1600" b="1"/>
            </a:lvl7pPr>
            <a:lvl8pPr marL="3657600" lvl="7" indent="-228600" algn="l">
              <a:lnSpc>
                <a:spcPct val="100000"/>
              </a:lnSpc>
              <a:spcBef>
                <a:spcPts val="320"/>
              </a:spcBef>
              <a:spcAft>
                <a:spcPts val="0"/>
              </a:spcAft>
              <a:buClr>
                <a:schemeClr val="lt1"/>
              </a:buClr>
              <a:buSzPts val="1600"/>
              <a:buFont typeface="Times New Roman" panose="02020603050405020304"/>
              <a:buNone/>
              <a:defRPr sz="1600" b="1"/>
            </a:lvl8pPr>
            <a:lvl9pPr marL="4114800" lvl="8" indent="-228600" algn="l">
              <a:lnSpc>
                <a:spcPct val="100000"/>
              </a:lnSpc>
              <a:spcBef>
                <a:spcPts val="320"/>
              </a:spcBef>
              <a:spcAft>
                <a:spcPts val="0"/>
              </a:spcAft>
              <a:buClr>
                <a:schemeClr val="lt1"/>
              </a:buClr>
              <a:buSzPts val="1600"/>
              <a:buFont typeface="Times New Roman" panose="02020603050405020304"/>
              <a:buNone/>
              <a:defRPr sz="1600" b="1"/>
            </a:lvl9pPr>
          </a:lstStyle>
          <a:p>
            <a:endParaRPr/>
          </a:p>
        </p:txBody>
      </p:sp>
      <p:sp>
        <p:nvSpPr>
          <p:cNvPr id="63" name="Google Shape;63;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lt1"/>
              </a:buClr>
              <a:buSzPts val="2400"/>
              <a:buFont typeface="Times New Roman" panose="02020603050405020304"/>
              <a:buChar char="•"/>
              <a:defRPr sz="2400"/>
            </a:lvl1pPr>
            <a:lvl2pPr marL="914400" lvl="1" indent="-355600" algn="l">
              <a:lnSpc>
                <a:spcPct val="100000"/>
              </a:lnSpc>
              <a:spcBef>
                <a:spcPts val="400"/>
              </a:spcBef>
              <a:spcAft>
                <a:spcPts val="0"/>
              </a:spcAft>
              <a:buClr>
                <a:schemeClr val="lt1"/>
              </a:buClr>
              <a:buSzPts val="2000"/>
              <a:buFont typeface="Times New Roman" panose="02020603050405020304"/>
              <a:buChar char="–"/>
              <a:defRPr sz="2000"/>
            </a:lvl2pPr>
            <a:lvl3pPr marL="1371600" lvl="2" indent="-342900" algn="l">
              <a:lnSpc>
                <a:spcPct val="100000"/>
              </a:lnSpc>
              <a:spcBef>
                <a:spcPts val="360"/>
              </a:spcBef>
              <a:spcAft>
                <a:spcPts val="0"/>
              </a:spcAft>
              <a:buClr>
                <a:schemeClr val="lt1"/>
              </a:buClr>
              <a:buSzPts val="1800"/>
              <a:buFont typeface="Times New Roman" panose="02020603050405020304"/>
              <a:buChar char="•"/>
              <a:defRPr sz="1800"/>
            </a:lvl3pPr>
            <a:lvl4pPr marL="1828800" lvl="3" indent="-330200" algn="l">
              <a:lnSpc>
                <a:spcPct val="100000"/>
              </a:lnSpc>
              <a:spcBef>
                <a:spcPts val="320"/>
              </a:spcBef>
              <a:spcAft>
                <a:spcPts val="0"/>
              </a:spcAft>
              <a:buClr>
                <a:schemeClr val="lt1"/>
              </a:buClr>
              <a:buSzPts val="1600"/>
              <a:buFont typeface="Times New Roman" panose="02020603050405020304"/>
              <a:buChar char="–"/>
              <a:defRPr sz="1600"/>
            </a:lvl4pPr>
            <a:lvl5pPr marL="2286000" lvl="4" indent="-330200" algn="l">
              <a:lnSpc>
                <a:spcPct val="100000"/>
              </a:lnSpc>
              <a:spcBef>
                <a:spcPts val="320"/>
              </a:spcBef>
              <a:spcAft>
                <a:spcPts val="0"/>
              </a:spcAft>
              <a:buClr>
                <a:schemeClr val="lt1"/>
              </a:buClr>
              <a:buSzPts val="1600"/>
              <a:buFont typeface="Times New Roman" panose="02020603050405020304"/>
              <a:buChar char="»"/>
              <a:defRPr sz="1600"/>
            </a:lvl5pPr>
            <a:lvl6pPr marL="2743200" lvl="5" indent="-330200" algn="l">
              <a:lnSpc>
                <a:spcPct val="100000"/>
              </a:lnSpc>
              <a:spcBef>
                <a:spcPts val="320"/>
              </a:spcBef>
              <a:spcAft>
                <a:spcPts val="0"/>
              </a:spcAft>
              <a:buClr>
                <a:schemeClr val="lt1"/>
              </a:buClr>
              <a:buSzPts val="1600"/>
              <a:buFont typeface="Times New Roman" panose="02020603050405020304"/>
              <a:buChar char="»"/>
              <a:defRPr sz="1600"/>
            </a:lvl6pPr>
            <a:lvl7pPr marL="3200400" lvl="6" indent="-330200" algn="l">
              <a:lnSpc>
                <a:spcPct val="100000"/>
              </a:lnSpc>
              <a:spcBef>
                <a:spcPts val="320"/>
              </a:spcBef>
              <a:spcAft>
                <a:spcPts val="0"/>
              </a:spcAft>
              <a:buClr>
                <a:schemeClr val="lt1"/>
              </a:buClr>
              <a:buSzPts val="1600"/>
              <a:buFont typeface="Times New Roman" panose="02020603050405020304"/>
              <a:buChar char="»"/>
              <a:defRPr sz="1600"/>
            </a:lvl7pPr>
            <a:lvl8pPr marL="3657600" lvl="7" indent="-330200" algn="l">
              <a:lnSpc>
                <a:spcPct val="100000"/>
              </a:lnSpc>
              <a:spcBef>
                <a:spcPts val="320"/>
              </a:spcBef>
              <a:spcAft>
                <a:spcPts val="0"/>
              </a:spcAft>
              <a:buClr>
                <a:schemeClr val="lt1"/>
              </a:buClr>
              <a:buSzPts val="1600"/>
              <a:buFont typeface="Times New Roman" panose="02020603050405020304"/>
              <a:buChar char="»"/>
              <a:defRPr sz="1600"/>
            </a:lvl8pPr>
            <a:lvl9pPr marL="4114800" lvl="8" indent="-330200" algn="l">
              <a:lnSpc>
                <a:spcPct val="100000"/>
              </a:lnSpc>
              <a:spcBef>
                <a:spcPts val="320"/>
              </a:spcBef>
              <a:spcAft>
                <a:spcPts val="0"/>
              </a:spcAft>
              <a:buClr>
                <a:schemeClr val="lt1"/>
              </a:buClr>
              <a:buSzPts val="1600"/>
              <a:buFont typeface="Times New Roman" panose="02020603050405020304"/>
              <a:buChar char="»"/>
              <a:defRPr sz="1600"/>
            </a:lvl9pPr>
          </a:lstStyle>
          <a:p>
            <a:endParaRPr/>
          </a:p>
        </p:txBody>
      </p:sp>
      <p:sp>
        <p:nvSpPr>
          <p:cNvPr id="64" name="Google Shape;64;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25"/>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lt1"/>
              </a:buClr>
              <a:buSzPts val="2800"/>
              <a:buFont typeface="Times New Roman" panose="02020603050405020304"/>
              <a:buChar char="•"/>
              <a:defRPr sz="2800"/>
            </a:lvl1pPr>
            <a:lvl2pPr marL="914400" lvl="1" indent="-381000" algn="l">
              <a:lnSpc>
                <a:spcPct val="100000"/>
              </a:lnSpc>
              <a:spcBef>
                <a:spcPts val="480"/>
              </a:spcBef>
              <a:spcAft>
                <a:spcPts val="0"/>
              </a:spcAft>
              <a:buClr>
                <a:schemeClr val="lt1"/>
              </a:buClr>
              <a:buSzPts val="2400"/>
              <a:buFont typeface="Times New Roman" panose="02020603050405020304"/>
              <a:buChar char="–"/>
              <a:defRPr sz="2400"/>
            </a:lvl2pPr>
            <a:lvl3pPr marL="1371600" lvl="2" indent="-355600" algn="l">
              <a:lnSpc>
                <a:spcPct val="100000"/>
              </a:lnSpc>
              <a:spcBef>
                <a:spcPts val="400"/>
              </a:spcBef>
              <a:spcAft>
                <a:spcPts val="0"/>
              </a:spcAft>
              <a:buClr>
                <a:schemeClr val="lt1"/>
              </a:buClr>
              <a:buSzPts val="2000"/>
              <a:buFont typeface="Times New Roman" panose="02020603050405020304"/>
              <a:buChar char="•"/>
              <a:defRPr sz="2000"/>
            </a:lvl3pPr>
            <a:lvl4pPr marL="1828800" lvl="3" indent="-342900" algn="l">
              <a:lnSpc>
                <a:spcPct val="100000"/>
              </a:lnSpc>
              <a:spcBef>
                <a:spcPts val="360"/>
              </a:spcBef>
              <a:spcAft>
                <a:spcPts val="0"/>
              </a:spcAft>
              <a:buClr>
                <a:schemeClr val="lt1"/>
              </a:buClr>
              <a:buSzPts val="1800"/>
              <a:buFont typeface="Times New Roman" panose="02020603050405020304"/>
              <a:buChar char="–"/>
              <a:defRPr sz="1800"/>
            </a:lvl4pPr>
            <a:lvl5pPr marL="2286000" lvl="4" indent="-342900" algn="l">
              <a:lnSpc>
                <a:spcPct val="100000"/>
              </a:lnSpc>
              <a:spcBef>
                <a:spcPts val="360"/>
              </a:spcBef>
              <a:spcAft>
                <a:spcPts val="0"/>
              </a:spcAft>
              <a:buClr>
                <a:schemeClr val="lt1"/>
              </a:buClr>
              <a:buSzPts val="1800"/>
              <a:buFont typeface="Times New Roman" panose="02020603050405020304"/>
              <a:buChar char="»"/>
              <a:defRPr sz="1800"/>
            </a:lvl5pPr>
            <a:lvl6pPr marL="2743200" lvl="5" indent="-342900" algn="l">
              <a:lnSpc>
                <a:spcPct val="100000"/>
              </a:lnSpc>
              <a:spcBef>
                <a:spcPts val="360"/>
              </a:spcBef>
              <a:spcAft>
                <a:spcPts val="0"/>
              </a:spcAft>
              <a:buClr>
                <a:schemeClr val="lt1"/>
              </a:buClr>
              <a:buSzPts val="1800"/>
              <a:buFont typeface="Times New Roman" panose="02020603050405020304"/>
              <a:buChar char="»"/>
              <a:defRPr sz="1800"/>
            </a:lvl6pPr>
            <a:lvl7pPr marL="3200400" lvl="6" indent="-342900" algn="l">
              <a:lnSpc>
                <a:spcPct val="100000"/>
              </a:lnSpc>
              <a:spcBef>
                <a:spcPts val="360"/>
              </a:spcBef>
              <a:spcAft>
                <a:spcPts val="0"/>
              </a:spcAft>
              <a:buClr>
                <a:schemeClr val="lt1"/>
              </a:buClr>
              <a:buSzPts val="1800"/>
              <a:buFont typeface="Times New Roman" panose="02020603050405020304"/>
              <a:buChar char="»"/>
              <a:defRPr sz="1800"/>
            </a:lvl7pPr>
            <a:lvl8pPr marL="3657600" lvl="7" indent="-342900" algn="l">
              <a:lnSpc>
                <a:spcPct val="100000"/>
              </a:lnSpc>
              <a:spcBef>
                <a:spcPts val="360"/>
              </a:spcBef>
              <a:spcAft>
                <a:spcPts val="0"/>
              </a:spcAft>
              <a:buClr>
                <a:schemeClr val="lt1"/>
              </a:buClr>
              <a:buSzPts val="1800"/>
              <a:buFont typeface="Times New Roman" panose="02020603050405020304"/>
              <a:buChar char="»"/>
              <a:defRPr sz="1800"/>
            </a:lvl8pPr>
            <a:lvl9pPr marL="4114800" lvl="8" indent="-342900" algn="l">
              <a:lnSpc>
                <a:spcPct val="100000"/>
              </a:lnSpc>
              <a:spcBef>
                <a:spcPts val="360"/>
              </a:spcBef>
              <a:spcAft>
                <a:spcPts val="0"/>
              </a:spcAft>
              <a:buClr>
                <a:schemeClr val="lt1"/>
              </a:buClr>
              <a:buSzPts val="1800"/>
              <a:buFont typeface="Times New Roman" panose="02020603050405020304"/>
              <a:buChar char="»"/>
              <a:defRPr sz="1800"/>
            </a:lvl9pPr>
          </a:lstStyle>
          <a:p>
            <a:endParaRPr/>
          </a:p>
        </p:txBody>
      </p:sp>
      <p:sp>
        <p:nvSpPr>
          <p:cNvPr id="70" name="Google Shape;70;p25"/>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lt1"/>
              </a:buClr>
              <a:buSzPts val="2800"/>
              <a:buFont typeface="Times New Roman" panose="02020603050405020304"/>
              <a:buChar char="•"/>
              <a:defRPr sz="2800"/>
            </a:lvl1pPr>
            <a:lvl2pPr marL="914400" lvl="1" indent="-381000" algn="l">
              <a:lnSpc>
                <a:spcPct val="100000"/>
              </a:lnSpc>
              <a:spcBef>
                <a:spcPts val="480"/>
              </a:spcBef>
              <a:spcAft>
                <a:spcPts val="0"/>
              </a:spcAft>
              <a:buClr>
                <a:schemeClr val="lt1"/>
              </a:buClr>
              <a:buSzPts val="2400"/>
              <a:buFont typeface="Times New Roman" panose="02020603050405020304"/>
              <a:buChar char="–"/>
              <a:defRPr sz="2400"/>
            </a:lvl2pPr>
            <a:lvl3pPr marL="1371600" lvl="2" indent="-355600" algn="l">
              <a:lnSpc>
                <a:spcPct val="100000"/>
              </a:lnSpc>
              <a:spcBef>
                <a:spcPts val="400"/>
              </a:spcBef>
              <a:spcAft>
                <a:spcPts val="0"/>
              </a:spcAft>
              <a:buClr>
                <a:schemeClr val="lt1"/>
              </a:buClr>
              <a:buSzPts val="2000"/>
              <a:buFont typeface="Times New Roman" panose="02020603050405020304"/>
              <a:buChar char="•"/>
              <a:defRPr sz="2000"/>
            </a:lvl3pPr>
            <a:lvl4pPr marL="1828800" lvl="3" indent="-342900" algn="l">
              <a:lnSpc>
                <a:spcPct val="100000"/>
              </a:lnSpc>
              <a:spcBef>
                <a:spcPts val="360"/>
              </a:spcBef>
              <a:spcAft>
                <a:spcPts val="0"/>
              </a:spcAft>
              <a:buClr>
                <a:schemeClr val="lt1"/>
              </a:buClr>
              <a:buSzPts val="1800"/>
              <a:buFont typeface="Times New Roman" panose="02020603050405020304"/>
              <a:buChar char="–"/>
              <a:defRPr sz="1800"/>
            </a:lvl4pPr>
            <a:lvl5pPr marL="2286000" lvl="4" indent="-342900" algn="l">
              <a:lnSpc>
                <a:spcPct val="100000"/>
              </a:lnSpc>
              <a:spcBef>
                <a:spcPts val="360"/>
              </a:spcBef>
              <a:spcAft>
                <a:spcPts val="0"/>
              </a:spcAft>
              <a:buClr>
                <a:schemeClr val="lt1"/>
              </a:buClr>
              <a:buSzPts val="1800"/>
              <a:buFont typeface="Times New Roman" panose="02020603050405020304"/>
              <a:buChar char="»"/>
              <a:defRPr sz="1800"/>
            </a:lvl5pPr>
            <a:lvl6pPr marL="2743200" lvl="5" indent="-342900" algn="l">
              <a:lnSpc>
                <a:spcPct val="100000"/>
              </a:lnSpc>
              <a:spcBef>
                <a:spcPts val="360"/>
              </a:spcBef>
              <a:spcAft>
                <a:spcPts val="0"/>
              </a:spcAft>
              <a:buClr>
                <a:schemeClr val="lt1"/>
              </a:buClr>
              <a:buSzPts val="1800"/>
              <a:buFont typeface="Times New Roman" panose="02020603050405020304"/>
              <a:buChar char="»"/>
              <a:defRPr sz="1800"/>
            </a:lvl6pPr>
            <a:lvl7pPr marL="3200400" lvl="6" indent="-342900" algn="l">
              <a:lnSpc>
                <a:spcPct val="100000"/>
              </a:lnSpc>
              <a:spcBef>
                <a:spcPts val="360"/>
              </a:spcBef>
              <a:spcAft>
                <a:spcPts val="0"/>
              </a:spcAft>
              <a:buClr>
                <a:schemeClr val="lt1"/>
              </a:buClr>
              <a:buSzPts val="1800"/>
              <a:buFont typeface="Times New Roman" panose="02020603050405020304"/>
              <a:buChar char="»"/>
              <a:defRPr sz="1800"/>
            </a:lvl7pPr>
            <a:lvl8pPr marL="3657600" lvl="7" indent="-342900" algn="l">
              <a:lnSpc>
                <a:spcPct val="100000"/>
              </a:lnSpc>
              <a:spcBef>
                <a:spcPts val="360"/>
              </a:spcBef>
              <a:spcAft>
                <a:spcPts val="0"/>
              </a:spcAft>
              <a:buClr>
                <a:schemeClr val="lt1"/>
              </a:buClr>
              <a:buSzPts val="1800"/>
              <a:buFont typeface="Times New Roman" panose="02020603050405020304"/>
              <a:buChar char="»"/>
              <a:defRPr sz="1800"/>
            </a:lvl8pPr>
            <a:lvl9pPr marL="4114800" lvl="8" indent="-342900" algn="l">
              <a:lnSpc>
                <a:spcPct val="100000"/>
              </a:lnSpc>
              <a:spcBef>
                <a:spcPts val="360"/>
              </a:spcBef>
              <a:spcAft>
                <a:spcPts val="0"/>
              </a:spcAft>
              <a:buClr>
                <a:schemeClr val="lt1"/>
              </a:buClr>
              <a:buSzPts val="1800"/>
              <a:buFont typeface="Times New Roman" panose="02020603050405020304"/>
              <a:buChar char="»"/>
              <a:defRPr sz="1800"/>
            </a:lvl9pPr>
          </a:lstStyle>
          <a:p>
            <a:endParaRPr/>
          </a:p>
        </p:txBody>
      </p:sp>
      <p:sp>
        <p:nvSpPr>
          <p:cNvPr id="71" name="Google Shape;71;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lt1"/>
              </a:buClr>
              <a:buSzPts val="2000"/>
              <a:buFont typeface="Times New Roman" panose="02020603050405020304"/>
              <a:buNone/>
              <a:defRPr sz="2000"/>
            </a:lvl1pPr>
            <a:lvl2pPr marL="914400" lvl="1" indent="-228600" algn="l">
              <a:lnSpc>
                <a:spcPct val="100000"/>
              </a:lnSpc>
              <a:spcBef>
                <a:spcPts val="360"/>
              </a:spcBef>
              <a:spcAft>
                <a:spcPts val="0"/>
              </a:spcAft>
              <a:buClr>
                <a:schemeClr val="lt1"/>
              </a:buClr>
              <a:buSzPts val="1800"/>
              <a:buFont typeface="Times New Roman" panose="02020603050405020304"/>
              <a:buNone/>
              <a:defRPr sz="1800"/>
            </a:lvl2pPr>
            <a:lvl3pPr marL="1371600" lvl="2" indent="-228600" algn="l">
              <a:lnSpc>
                <a:spcPct val="100000"/>
              </a:lnSpc>
              <a:spcBef>
                <a:spcPts val="320"/>
              </a:spcBef>
              <a:spcAft>
                <a:spcPts val="0"/>
              </a:spcAft>
              <a:buClr>
                <a:schemeClr val="lt1"/>
              </a:buClr>
              <a:buSzPts val="1600"/>
              <a:buFont typeface="Times New Roman" panose="02020603050405020304"/>
              <a:buNone/>
              <a:defRPr sz="1600"/>
            </a:lvl3pPr>
            <a:lvl4pPr marL="1828800" lvl="3" indent="-228600" algn="l">
              <a:lnSpc>
                <a:spcPct val="100000"/>
              </a:lnSpc>
              <a:spcBef>
                <a:spcPts val="280"/>
              </a:spcBef>
              <a:spcAft>
                <a:spcPts val="0"/>
              </a:spcAft>
              <a:buClr>
                <a:schemeClr val="lt1"/>
              </a:buClr>
              <a:buSzPts val="1400"/>
              <a:buFont typeface="Times New Roman" panose="02020603050405020304"/>
              <a:buNone/>
              <a:defRPr sz="1400"/>
            </a:lvl4pPr>
            <a:lvl5pPr marL="2286000" lvl="4" indent="-228600" algn="l">
              <a:lnSpc>
                <a:spcPct val="100000"/>
              </a:lnSpc>
              <a:spcBef>
                <a:spcPts val="280"/>
              </a:spcBef>
              <a:spcAft>
                <a:spcPts val="0"/>
              </a:spcAft>
              <a:buClr>
                <a:schemeClr val="lt1"/>
              </a:buClr>
              <a:buSzPts val="1400"/>
              <a:buFont typeface="Times New Roman" panose="02020603050405020304"/>
              <a:buNone/>
              <a:defRPr sz="1400"/>
            </a:lvl5pPr>
            <a:lvl6pPr marL="2743200" lvl="5" indent="-228600" algn="l">
              <a:lnSpc>
                <a:spcPct val="100000"/>
              </a:lnSpc>
              <a:spcBef>
                <a:spcPts val="280"/>
              </a:spcBef>
              <a:spcAft>
                <a:spcPts val="0"/>
              </a:spcAft>
              <a:buClr>
                <a:schemeClr val="lt1"/>
              </a:buClr>
              <a:buSzPts val="1400"/>
              <a:buFont typeface="Times New Roman" panose="02020603050405020304"/>
              <a:buNone/>
              <a:defRPr sz="1400"/>
            </a:lvl6pPr>
            <a:lvl7pPr marL="3200400" lvl="6" indent="-228600" algn="l">
              <a:lnSpc>
                <a:spcPct val="100000"/>
              </a:lnSpc>
              <a:spcBef>
                <a:spcPts val="280"/>
              </a:spcBef>
              <a:spcAft>
                <a:spcPts val="0"/>
              </a:spcAft>
              <a:buClr>
                <a:schemeClr val="lt1"/>
              </a:buClr>
              <a:buSzPts val="1400"/>
              <a:buFont typeface="Times New Roman" panose="02020603050405020304"/>
              <a:buNone/>
              <a:defRPr sz="1400"/>
            </a:lvl7pPr>
            <a:lvl8pPr marL="3657600" lvl="7" indent="-228600" algn="l">
              <a:lnSpc>
                <a:spcPct val="100000"/>
              </a:lnSpc>
              <a:spcBef>
                <a:spcPts val="280"/>
              </a:spcBef>
              <a:spcAft>
                <a:spcPts val="0"/>
              </a:spcAft>
              <a:buClr>
                <a:schemeClr val="lt1"/>
              </a:buClr>
              <a:buSzPts val="1400"/>
              <a:buFont typeface="Times New Roman" panose="02020603050405020304"/>
              <a:buNone/>
              <a:defRPr sz="1400"/>
            </a:lvl8pPr>
            <a:lvl9pPr marL="4114800" lvl="8" indent="-228600" algn="l">
              <a:lnSpc>
                <a:spcPct val="100000"/>
              </a:lnSpc>
              <a:spcBef>
                <a:spcPts val="280"/>
              </a:spcBef>
              <a:spcAft>
                <a:spcPts val="0"/>
              </a:spcAft>
              <a:buClr>
                <a:schemeClr val="lt1"/>
              </a:buClr>
              <a:buSzPts val="1400"/>
              <a:buFont typeface="Times New Roman" panose="02020603050405020304"/>
              <a:buNone/>
              <a:defRPr sz="1400"/>
            </a:lvl9pPr>
          </a:lstStyle>
          <a:p>
            <a:endParaRPr/>
          </a:p>
        </p:txBody>
      </p:sp>
      <p:sp>
        <p:nvSpPr>
          <p:cNvPr id="77" name="Google Shape;77;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lt2"/>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7" name="Google Shape;7;p1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lt1"/>
              </a:buClr>
              <a:buSzPts val="3200"/>
              <a:buFont typeface="Times New Roman" panose="02020603050405020304"/>
              <a:buChar char="•"/>
              <a:defRPr sz="3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406400" algn="l" rtl="0">
              <a:lnSpc>
                <a:spcPct val="100000"/>
              </a:lnSpc>
              <a:spcBef>
                <a:spcPts val="560"/>
              </a:spcBef>
              <a:spcAft>
                <a:spcPts val="0"/>
              </a:spcAft>
              <a:buClr>
                <a:schemeClr val="lt1"/>
              </a:buClr>
              <a:buSzPts val="2800"/>
              <a:buFont typeface="Times New Roman" panose="02020603050405020304"/>
              <a:buChar char="–"/>
              <a:defRPr sz="2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81000" algn="l" rtl="0">
              <a:lnSpc>
                <a:spcPct val="100000"/>
              </a:lnSpc>
              <a:spcBef>
                <a:spcPts val="480"/>
              </a:spcBef>
              <a:spcAft>
                <a:spcPts val="0"/>
              </a:spcAft>
              <a:buClr>
                <a:schemeClr val="lt1"/>
              </a:buClr>
              <a:buSzPts val="2400"/>
              <a:buFont typeface="Times New Roman" panose="02020603050405020304"/>
              <a:buChar char="•"/>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55600" algn="l" rtl="0">
              <a:lnSpc>
                <a:spcPct val="100000"/>
              </a:lnSpc>
              <a:spcBef>
                <a:spcPts val="400"/>
              </a:spcBef>
              <a:spcAft>
                <a:spcPts val="0"/>
              </a:spcAft>
              <a:buClr>
                <a:schemeClr val="lt1"/>
              </a:buClr>
              <a:buSzPts val="2000"/>
              <a:buFont typeface="Times New Roman" panose="02020603050405020304"/>
              <a:buChar char="»"/>
              <a:defRPr sz="2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 name="Google Shape;8;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9" name="Google Shape;9;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0" name="Google Shape;10;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lt1"/>
              </a:buClr>
              <a:buSzPts val="1400"/>
              <a:buFont typeface="Times New Roman" panose="02020603050405020304"/>
              <a:buNone/>
              <a:def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26729"/>
            <a:ext cx="9143999" cy="1409323"/>
          </a:xfrm>
        </p:spPr>
        <p:txBody>
          <a:bodyPr/>
          <a:lstStyle/>
          <a:p>
            <a:r>
              <a:rPr lang="en-IN" sz="3200" dirty="0">
                <a:solidFill>
                  <a:srgbClr val="FFFF00"/>
                </a:solidFill>
                <a:latin typeface="Times New Roman" panose="02020603050405020304" pitchFamily="18" charset="0"/>
                <a:cs typeface="Times New Roman" panose="02020603050405020304" pitchFamily="18" charset="0"/>
              </a:rPr>
              <a:t>HEALTHCARE RECOMMENDATION SYSTEM </a:t>
            </a:r>
            <a:br>
              <a:rPr lang="en-IN" sz="3200" dirty="0">
                <a:solidFill>
                  <a:srgbClr val="FFFF00"/>
                </a:solidFill>
                <a:latin typeface="Times New Roman" panose="02020603050405020304" pitchFamily="18" charset="0"/>
                <a:cs typeface="Times New Roman" panose="02020603050405020304" pitchFamily="18" charset="0"/>
              </a:rPr>
            </a:br>
            <a:r>
              <a:rPr lang="en-IN" sz="3200" dirty="0">
                <a:solidFill>
                  <a:srgbClr val="FFFF00"/>
                </a:solidFill>
                <a:latin typeface="Times New Roman" panose="02020603050405020304" pitchFamily="18" charset="0"/>
                <a:cs typeface="Times New Roman" panose="02020603050405020304" pitchFamily="18" charset="0"/>
              </a:rPr>
              <a:t>USING ANN ALGORITHM</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36728" y="4094327"/>
            <a:ext cx="3002507" cy="1015663"/>
          </a:xfrm>
          <a:prstGeom prst="rect">
            <a:avLst/>
          </a:prstGeom>
          <a:noFill/>
        </p:spPr>
        <p:txBody>
          <a:bodyPr wrap="square" rtlCol="0">
            <a:spAutoFit/>
          </a:bodyPr>
          <a:lstStyle/>
          <a:p>
            <a:pPr algn="ctr"/>
            <a:r>
              <a:rPr lang="en-US" sz="2000" b="1" dirty="0">
                <a:solidFill>
                  <a:srgbClr val="FFFFFF"/>
                </a:solidFill>
                <a:latin typeface="Times New Roman" panose="02020603050405020304" pitchFamily="18" charset="0"/>
                <a:cs typeface="Times New Roman" panose="02020603050405020304" pitchFamily="18" charset="0"/>
              </a:rPr>
              <a:t>Guided by</a:t>
            </a:r>
          </a:p>
          <a:p>
            <a:pPr algn="ctr"/>
            <a:r>
              <a:rPr lang="en-US" sz="2000" dirty="0" err="1">
                <a:solidFill>
                  <a:schemeClr val="bg1">
                    <a:lumMod val="10000"/>
                    <a:lumOff val="90000"/>
                  </a:schemeClr>
                </a:solidFill>
                <a:latin typeface="Times New Roman" panose="02020603050405020304" pitchFamily="18" charset="0"/>
                <a:cs typeface="Times New Roman" panose="02020603050405020304" pitchFamily="18" charset="0"/>
              </a:rPr>
              <a:t>Mrs</a:t>
            </a:r>
            <a:r>
              <a:rPr lang="en-US" sz="2000" dirty="0">
                <a:solidFill>
                  <a:schemeClr val="bg1">
                    <a:lumMod val="10000"/>
                    <a:lumOff val="90000"/>
                  </a:schemeClr>
                </a:solidFill>
                <a:latin typeface="Times New Roman" panose="02020603050405020304" pitchFamily="18" charset="0"/>
                <a:cs typeface="Times New Roman" panose="02020603050405020304" pitchFamily="18" charset="0"/>
              </a:rPr>
              <a:t> </a:t>
            </a:r>
            <a:r>
              <a:rPr lang="en-US" sz="2000" dirty="0" err="1">
                <a:solidFill>
                  <a:schemeClr val="bg1">
                    <a:lumMod val="10000"/>
                    <a:lumOff val="90000"/>
                  </a:schemeClr>
                </a:solidFill>
                <a:latin typeface="Times New Roman" panose="02020603050405020304" pitchFamily="18" charset="0"/>
                <a:cs typeface="Times New Roman" panose="02020603050405020304" pitchFamily="18" charset="0"/>
              </a:rPr>
              <a:t>N.Vishnu</a:t>
            </a:r>
            <a:r>
              <a:rPr lang="en-US" sz="2000" dirty="0">
                <a:solidFill>
                  <a:schemeClr val="bg1">
                    <a:lumMod val="10000"/>
                    <a:lumOff val="90000"/>
                  </a:schemeClr>
                </a:solidFill>
                <a:latin typeface="Times New Roman" panose="02020603050405020304" pitchFamily="18" charset="0"/>
                <a:cs typeface="Times New Roman" panose="02020603050405020304" pitchFamily="18" charset="0"/>
              </a:rPr>
              <a:t> Devi</a:t>
            </a:r>
          </a:p>
          <a:p>
            <a:pPr algn="ctr"/>
            <a:r>
              <a:rPr lang="en-US" sz="2000" dirty="0">
                <a:solidFill>
                  <a:schemeClr val="bg1">
                    <a:lumMod val="10000"/>
                    <a:lumOff val="90000"/>
                  </a:schemeClr>
                </a:solidFill>
                <a:latin typeface="Times New Roman" panose="02020603050405020304" pitchFamily="18" charset="0"/>
                <a:cs typeface="Times New Roman" panose="02020603050405020304" pitchFamily="18" charset="0"/>
              </a:rPr>
              <a:t>ASP2/IT</a:t>
            </a:r>
          </a:p>
        </p:txBody>
      </p:sp>
      <p:sp>
        <p:nvSpPr>
          <p:cNvPr id="4" name="TextBox 3"/>
          <p:cNvSpPr txBox="1"/>
          <p:nvPr/>
        </p:nvSpPr>
        <p:spPr>
          <a:xfrm>
            <a:off x="4647593" y="4094327"/>
            <a:ext cx="4237057" cy="1323439"/>
          </a:xfrm>
          <a:prstGeom prst="rect">
            <a:avLst/>
          </a:prstGeom>
          <a:noFill/>
        </p:spPr>
        <p:txBody>
          <a:bodyPr wrap="none" rtlCol="0">
            <a:spAutoFit/>
          </a:bodyPr>
          <a:lstStyle/>
          <a:p>
            <a:pPr algn="ctr"/>
            <a:r>
              <a:rPr lang="en-US" sz="2000" b="1" noProof="1">
                <a:solidFill>
                  <a:schemeClr val="bg1">
                    <a:lumMod val="10000"/>
                    <a:lumOff val="9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Members:</a:t>
            </a:r>
          </a:p>
          <a:p>
            <a:r>
              <a:rPr lang="en-US" sz="2000" noProof="1">
                <a:solidFill>
                  <a:schemeClr val="bg1">
                    <a:lumMod val="10000"/>
                    <a:lumOff val="9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S.Bala Subiramanian (910619205014)</a:t>
            </a:r>
          </a:p>
          <a:p>
            <a:r>
              <a:rPr lang="en-US" sz="2000" noProof="1">
                <a:solidFill>
                  <a:schemeClr val="bg1">
                    <a:lumMod val="10000"/>
                    <a:lumOff val="9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S.Bogar                      (910619205016)</a:t>
            </a:r>
          </a:p>
          <a:p>
            <a:r>
              <a:rPr lang="en-US" sz="2000" noProof="1">
                <a:solidFill>
                  <a:schemeClr val="bg1">
                    <a:lumMod val="10000"/>
                    <a:lumOff val="9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R.Navaneethan           ( 910619205033)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762" y="373552"/>
            <a:ext cx="7543800" cy="436418"/>
          </a:xfrm>
        </p:spPr>
        <p:txBody>
          <a:bodyPr>
            <a:noAutofit/>
          </a:bodyPr>
          <a:lstStyle/>
          <a:p>
            <a:r>
              <a:rPr lang="en-US" b="1" dirty="0"/>
              <a:t>EXISTING SYSTEM</a:t>
            </a:r>
          </a:p>
        </p:txBody>
      </p:sp>
      <p:sp>
        <p:nvSpPr>
          <p:cNvPr id="3" name="Content Placeholder 2"/>
          <p:cNvSpPr>
            <a:spLocks noGrp="1"/>
          </p:cNvSpPr>
          <p:nvPr>
            <p:ph idx="1"/>
          </p:nvPr>
        </p:nvSpPr>
        <p:spPr>
          <a:xfrm>
            <a:off x="387626" y="1361661"/>
            <a:ext cx="8468139" cy="4442790"/>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Diabetes is one of the most significant causes of mortality in the world today. Prediction of cardiovascular disease is a critical challenge in the area of clinical data analysis. </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Diabetes is very dangerous if not immediately treated on time. The existing system doesn’t effectively classify and predict the disease in human body. </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Practical use of healthcare database systems and knowledge discovery is difficult in diabetes diagnosis.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94" y="787299"/>
            <a:ext cx="7543800" cy="506558"/>
          </a:xfrm>
        </p:spPr>
        <p:txBody>
          <a:bodyPr>
            <a:noAutofit/>
          </a:bodyPr>
          <a:lstStyle/>
          <a:p>
            <a:r>
              <a:rPr lang="en-US" b="1" dirty="0"/>
              <a:t>PROPOSED SYSTEM</a:t>
            </a:r>
          </a:p>
        </p:txBody>
      </p:sp>
      <p:sp>
        <p:nvSpPr>
          <p:cNvPr id="3" name="Content Placeholder 2"/>
          <p:cNvSpPr>
            <a:spLocks noGrp="1"/>
          </p:cNvSpPr>
          <p:nvPr>
            <p:ph idx="1"/>
          </p:nvPr>
        </p:nvSpPr>
        <p:spPr>
          <a:xfrm>
            <a:off x="238539" y="1649896"/>
            <a:ext cx="8396062" cy="4263887"/>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proposed model is introduced to overcome all the disadvantages that arises in the existing system.</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system will increase the accuracy of the Supervised classification results by classifying the data based on the social network mental disorders and others using Decision tree classification algorithm.</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enhances the performance of the overall classification results.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Apply data mining techniques to the dataset to investigate if ML &amp; DL techniques can achieve equivalent (or better) results in identifying suitable treatments as that achieved in the diagnosis.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685800" y="4572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t>REQUIREMENTS</a:t>
            </a:r>
            <a:endParaRPr dirty="0"/>
          </a:p>
        </p:txBody>
      </p:sp>
      <p:sp>
        <p:nvSpPr>
          <p:cNvPr id="115" name="Google Shape;115;p6"/>
          <p:cNvSpPr txBox="1">
            <a:spLocks noGrp="1"/>
          </p:cNvSpPr>
          <p:nvPr>
            <p:ph type="body" idx="1"/>
          </p:nvPr>
        </p:nvSpPr>
        <p:spPr>
          <a:xfrm>
            <a:off x="685800" y="1638300"/>
            <a:ext cx="7772400" cy="4648200"/>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sz="2000" b="1" dirty="0">
                <a:solidFill>
                  <a:schemeClr val="bg1"/>
                </a:solidFill>
                <a:latin typeface="Times New Roman" panose="02020603050405020304" pitchFamily="18" charset="0"/>
                <a:cs typeface="Times New Roman" panose="02020603050405020304"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7/8/10.</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IDE          :  	          NETBEANS IDE 8.2</a:t>
            </a:r>
          </a:p>
          <a:p>
            <a:pPr marL="114300" lvl="0" indent="0" algn="just">
              <a:lnSpc>
                <a:spcPct val="150000"/>
              </a:lnSpc>
              <a:buNone/>
            </a:pPr>
            <a:r>
              <a:rPr lang="en-US" sz="2000" b="1" dirty="0">
                <a:solidFill>
                  <a:schemeClr val="bg1"/>
                </a:solidFill>
                <a:latin typeface="Times New Roman" panose="02020603050405020304" pitchFamily="18" charset="0"/>
                <a:cs typeface="Times New Roman" panose="02020603050405020304" pitchFamily="18" charset="0"/>
              </a:rPr>
              <a:t>Hardware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System	:  	 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Disk	:  	 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Ram	:      	4GB</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965"/>
            <a:ext cx="7772400" cy="1470025"/>
          </a:xfrm>
        </p:spPr>
        <p:txBody>
          <a:bodyPr/>
          <a:lstStyle/>
          <a:p>
            <a:r>
              <a:rPr lang="en-US" b="1" dirty="0">
                <a:latin typeface="Times New Roman" panose="02020603050405020304" pitchFamily="18" charset="0"/>
                <a:cs typeface="Times New Roman" panose="02020603050405020304" pitchFamily="18" charset="0"/>
                <a:sym typeface="+mn-ea"/>
              </a:rPr>
              <a:t>SYSTEM ARCHITECTURE</a:t>
            </a:r>
            <a:endParaRPr lang="en-US"/>
          </a:p>
        </p:txBody>
      </p:sp>
      <p:grpSp>
        <p:nvGrpSpPr>
          <p:cNvPr id="4" name="Group 3"/>
          <p:cNvGrpSpPr/>
          <p:nvPr/>
        </p:nvGrpSpPr>
        <p:grpSpPr>
          <a:xfrm>
            <a:off x="391160" y="2240280"/>
            <a:ext cx="8385810" cy="3898900"/>
            <a:chOff x="3620544" y="1936825"/>
            <a:chExt cx="7984267" cy="3899199"/>
          </a:xfrm>
        </p:grpSpPr>
        <p:sp>
          <p:nvSpPr>
            <p:cNvPr id="28" name="Snip Single Corner Rectangle 27"/>
            <p:cNvSpPr/>
            <p:nvPr/>
          </p:nvSpPr>
          <p:spPr>
            <a:xfrm>
              <a:off x="3620544" y="2926023"/>
              <a:ext cx="1369319" cy="1065291"/>
            </a:xfrm>
            <a:prstGeom prst="snip1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dirty="0">
                  <a:solidFill>
                    <a:srgbClr val="000000"/>
                  </a:solidFill>
                  <a:effectLst/>
                  <a:ea typeface="Times New Roman" panose="02020603050405020304" pitchFamily="18" charset="0"/>
                  <a:cs typeface="Times New Roman" panose="02020603050405020304" pitchFamily="18" charset="0"/>
                </a:rPr>
                <a:t>Dataset</a:t>
              </a:r>
              <a:endParaRPr lang="en-IN" sz="1200" dirty="0">
                <a:effectLst/>
                <a:latin typeface="Times New Roman" panose="02020603050405020304" pitchFamily="18" charset="0"/>
                <a:ea typeface="Times New Roman" panose="02020603050405020304" pitchFamily="18" charset="0"/>
              </a:endParaRPr>
            </a:p>
          </p:txBody>
        </p:sp>
        <p:sp>
          <p:nvSpPr>
            <p:cNvPr id="30" name="Rounded Rectangle 29"/>
            <p:cNvSpPr/>
            <p:nvPr/>
          </p:nvSpPr>
          <p:spPr>
            <a:xfrm>
              <a:off x="5205509" y="2854637"/>
              <a:ext cx="1681566" cy="1156624"/>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Pre-processed data</a:t>
              </a:r>
              <a:endParaRPr lang="en-IN" sz="1200">
                <a:effectLst/>
                <a:latin typeface="Times New Roman" panose="02020603050405020304" pitchFamily="18" charset="0"/>
                <a:ea typeface="Times New Roman" panose="02020603050405020304" pitchFamily="18" charset="0"/>
              </a:endParaRPr>
            </a:p>
          </p:txBody>
        </p:sp>
        <p:sp>
          <p:nvSpPr>
            <p:cNvPr id="32" name="Rounded Rectangle 31"/>
            <p:cNvSpPr/>
            <p:nvPr/>
          </p:nvSpPr>
          <p:spPr>
            <a:xfrm>
              <a:off x="7445412" y="1936825"/>
              <a:ext cx="1535025" cy="953746"/>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Train set</a:t>
              </a:r>
              <a:endParaRPr lang="en-IN" sz="1200">
                <a:effectLst/>
                <a:latin typeface="Times New Roman" panose="02020603050405020304" pitchFamily="18" charset="0"/>
                <a:ea typeface="Times New Roman" panose="02020603050405020304" pitchFamily="18" charset="0"/>
              </a:endParaRPr>
            </a:p>
          </p:txBody>
        </p:sp>
        <p:sp>
          <p:nvSpPr>
            <p:cNvPr id="39" name="Rounded Rectangle 38"/>
            <p:cNvSpPr/>
            <p:nvPr/>
          </p:nvSpPr>
          <p:spPr>
            <a:xfrm>
              <a:off x="7445412" y="3943885"/>
              <a:ext cx="1535025" cy="1013636"/>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Test set</a:t>
              </a:r>
              <a:endParaRPr lang="en-IN" sz="1200">
                <a:effectLst/>
                <a:latin typeface="Times New Roman" panose="02020603050405020304" pitchFamily="18" charset="0"/>
                <a:ea typeface="Times New Roman" panose="02020603050405020304" pitchFamily="18" charset="0"/>
              </a:endParaRPr>
            </a:p>
          </p:txBody>
        </p:sp>
        <p:sp>
          <p:nvSpPr>
            <p:cNvPr id="50" name="Rounded Rectangle 49"/>
            <p:cNvSpPr/>
            <p:nvPr/>
          </p:nvSpPr>
          <p:spPr>
            <a:xfrm>
              <a:off x="9587550" y="2858573"/>
              <a:ext cx="2017261" cy="1053313"/>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51" name="Rectangle 50"/>
            <p:cNvSpPr/>
            <p:nvPr/>
          </p:nvSpPr>
          <p:spPr>
            <a:xfrm>
              <a:off x="9584663" y="5034248"/>
              <a:ext cx="1612878" cy="801776"/>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Prediction</a:t>
              </a:r>
              <a:endParaRPr lang="en-IN" sz="1200">
                <a:effectLst/>
                <a:latin typeface="Times New Roman" panose="02020603050405020304" pitchFamily="18" charset="0"/>
                <a:ea typeface="Times New Roman" panose="02020603050405020304" pitchFamily="18" charset="0"/>
              </a:endParaRPr>
            </a:p>
          </p:txBody>
        </p:sp>
        <p:cxnSp>
          <p:nvCxnSpPr>
            <p:cNvPr id="52" name="Straight Connector 51"/>
            <p:cNvCxnSpPr/>
            <p:nvPr/>
          </p:nvCxnSpPr>
          <p:spPr>
            <a:xfrm>
              <a:off x="8980436" y="2413698"/>
              <a:ext cx="180510"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8980436" y="4450703"/>
              <a:ext cx="166731"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9161635" y="2413698"/>
              <a:ext cx="0" cy="203700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9161635" y="3506689"/>
              <a:ext cx="42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391447" y="3912810"/>
              <a:ext cx="0" cy="1121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7097821" y="2413698"/>
              <a:ext cx="347591" cy="1019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7097821" y="3432949"/>
              <a:ext cx="347591" cy="1017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28" idx="0"/>
              <a:endCxn id="30" idx="1"/>
            </p:cNvCxnSpPr>
            <p:nvPr/>
          </p:nvCxnSpPr>
          <p:spPr>
            <a:xfrm flipV="1">
              <a:off x="4989863" y="3432950"/>
              <a:ext cx="215646" cy="25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30" idx="3"/>
            </p:cNvCxnSpPr>
            <p:nvPr/>
          </p:nvCxnSpPr>
          <p:spPr>
            <a:xfrm flipV="1">
              <a:off x="6887075" y="3429012"/>
              <a:ext cx="210745" cy="3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0449" y="890598"/>
            <a:ext cx="7478337" cy="522143"/>
          </a:xfrm>
        </p:spPr>
        <p:txBody>
          <a:bodyPr>
            <a:noAutofit/>
          </a:bodyPr>
          <a:lstStyle/>
          <a:p>
            <a:r>
              <a:rPr lang="en-US" b="1" dirty="0"/>
              <a:t>MODULES</a:t>
            </a:r>
          </a:p>
        </p:txBody>
      </p:sp>
      <p:sp>
        <p:nvSpPr>
          <p:cNvPr id="8" name="Content Placeholder 2"/>
          <p:cNvSpPr txBox="1"/>
          <p:nvPr/>
        </p:nvSpPr>
        <p:spPr>
          <a:xfrm>
            <a:off x="899055" y="2139817"/>
            <a:ext cx="7478337" cy="315133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0">
              <a:lnSpc>
                <a:spcPct val="150000"/>
              </a:lnSpc>
              <a:buClrTx/>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 Data Preprocessing</a:t>
            </a:r>
          </a:p>
          <a:p>
            <a:pPr>
              <a:lnSpc>
                <a:spcPct val="150000"/>
              </a:lnSpc>
              <a:buClrTx/>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 ANN Classification</a:t>
            </a:r>
            <a:endParaRPr lang="en-US" dirty="0">
              <a:solidFill>
                <a:schemeClr val="bg1"/>
              </a:solidFill>
              <a:latin typeface="Times New Roman" panose="02020603050405020304" pitchFamily="18" charset="0"/>
              <a:cs typeface="Times New Roman" panose="02020603050405020304" pitchFamily="18" charset="0"/>
            </a:endParaRPr>
          </a:p>
          <a:p>
            <a:pPr lvl="0">
              <a:lnSpc>
                <a:spcPct val="150000"/>
              </a:lnSpc>
              <a:buClrTx/>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Splitting Dataset into Train and Test Data</a:t>
            </a:r>
            <a:endParaRPr lang="en-IN" dirty="0">
              <a:solidFill>
                <a:schemeClr val="bg1"/>
              </a:solidFill>
              <a:latin typeface="Times New Roman" panose="02020603050405020304" pitchFamily="18" charset="0"/>
              <a:cs typeface="Times New Roman" panose="02020603050405020304" pitchFamily="18" charset="0"/>
            </a:endParaRPr>
          </a:p>
          <a:p>
            <a:pPr lvl="0">
              <a:lnSpc>
                <a:spcPct val="150000"/>
              </a:lnSpc>
              <a:buClrTx/>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Result Generation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501" y="2948183"/>
            <a:ext cx="4816187" cy="498764"/>
          </a:xfrm>
        </p:spPr>
        <p:txBody>
          <a:bodyPr>
            <a:noAutofit/>
          </a:bodyPr>
          <a:lstStyle/>
          <a:p>
            <a:pPr algn="ctr"/>
            <a:r>
              <a:rPr lang="en-US" b="1" dirty="0"/>
              <a:t>MODULES DESCRIPTION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43" y="293072"/>
            <a:ext cx="7548914" cy="530223"/>
          </a:xfrm>
        </p:spPr>
        <p:txBody>
          <a:bodyPr>
            <a:noAutofit/>
          </a:bodyPr>
          <a:lstStyle/>
          <a:p>
            <a:r>
              <a:rPr lang="en-US" b="1" dirty="0"/>
              <a:t>DATA PREPROCESSING</a:t>
            </a:r>
          </a:p>
        </p:txBody>
      </p:sp>
      <p:sp>
        <p:nvSpPr>
          <p:cNvPr id="3" name="Content Placeholder 2"/>
          <p:cNvSpPr>
            <a:spLocks noGrp="1"/>
          </p:cNvSpPr>
          <p:nvPr>
            <p:ph idx="1"/>
          </p:nvPr>
        </p:nvSpPr>
        <p:spPr>
          <a:xfrm>
            <a:off x="547408" y="961607"/>
            <a:ext cx="8049184" cy="3537102"/>
          </a:xfrm>
        </p:spPr>
        <p:txBody>
          <a:bodyPr>
            <a:noAutofit/>
          </a:bodyPr>
          <a:lstStyle/>
          <a:p>
            <a:pPr algn="just">
              <a:lnSpc>
                <a:spcPct val="150000"/>
              </a:lnSpc>
              <a:buFont typeface="Wingdings" panose="05000000000000000000" pitchFamily="2" charset="2"/>
              <a:buChar char="Ø"/>
            </a:pPr>
            <a:r>
              <a:rPr lang="en-US" sz="1800" dirty="0"/>
              <a:t> </a:t>
            </a:r>
            <a:r>
              <a:rPr lang="en-US" sz="2000" dirty="0"/>
              <a:t>The data can have many irrelevant and missing parts. To handle this part, data cleaning is done. It involves handling of missing data, noisy data etc. </a:t>
            </a:r>
          </a:p>
          <a:p>
            <a:pPr algn="just">
              <a:lnSpc>
                <a:spcPct val="150000"/>
              </a:lnSpc>
              <a:buFont typeface="Wingdings" panose="05000000000000000000" pitchFamily="2" charset="2"/>
              <a:buChar char="Ø"/>
            </a:pPr>
            <a:r>
              <a:rPr lang="en-US" sz="2000" dirty="0"/>
              <a:t>Missing Data: This situation arises when some data is missing in the data. It can be handled in various ways. </a:t>
            </a:r>
          </a:p>
          <a:p>
            <a:pPr algn="just">
              <a:lnSpc>
                <a:spcPct val="150000"/>
              </a:lnSpc>
              <a:buFont typeface="Wingdings" panose="05000000000000000000" pitchFamily="2" charset="2"/>
              <a:buChar char="Ø"/>
            </a:pPr>
            <a:r>
              <a:rPr lang="en-US" sz="2000" dirty="0"/>
              <a:t> Ignore the </a:t>
            </a:r>
            <a:r>
              <a:rPr lang="en-US" sz="2000" dirty="0" err="1"/>
              <a:t>tuples</a:t>
            </a:r>
            <a:r>
              <a:rPr lang="en-US" sz="2000" dirty="0"/>
              <a:t>: This approach is suitable only when the dataset we have is quite large and multiple values are missing within a </a:t>
            </a:r>
            <a:r>
              <a:rPr lang="en-US" sz="2000" dirty="0" err="1"/>
              <a:t>tuple</a:t>
            </a:r>
            <a:r>
              <a:rPr lang="en-US" sz="2000" dirty="0"/>
              <a:t>. </a:t>
            </a:r>
          </a:p>
          <a:p>
            <a:pPr algn="just">
              <a:lnSpc>
                <a:spcPct val="150000"/>
              </a:lnSpc>
              <a:buFont typeface="Wingdings" panose="05000000000000000000" pitchFamily="2" charset="2"/>
              <a:buChar char="Ø"/>
            </a:pPr>
            <a:r>
              <a:rPr lang="en-US" sz="2000" dirty="0"/>
              <a:t>Fill the Missing values: There are various ways to do this task. You can choose to fill the missing values manually, by attribute mean or the most probable value.  </a:t>
            </a:r>
          </a:p>
          <a:p>
            <a:pPr algn="just">
              <a:lnSpc>
                <a:spcPct val="150000"/>
              </a:lnSpc>
              <a:buFont typeface="Wingdings" panose="05000000000000000000" pitchFamily="2" charset="2"/>
              <a:buChar char="Ø"/>
            </a:pPr>
            <a:r>
              <a:rPr lang="en-US" sz="2000" dirty="0"/>
              <a:t>Regression: Data can be made smooth by fitting it to a regression function. The regression used may be linear or multiple</a:t>
            </a:r>
            <a:r>
              <a:rPr lang="en-US" sz="1800" dirty="0"/>
              <a: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018" y="146781"/>
            <a:ext cx="6571060" cy="530223"/>
          </a:xfrm>
        </p:spPr>
        <p:txBody>
          <a:bodyPr>
            <a:normAutofit fontScale="90000"/>
          </a:bodyPr>
          <a:lstStyle/>
          <a:p>
            <a:r>
              <a:rPr lang="en-US" b="1" dirty="0"/>
              <a:t>CLASSIFICATION</a:t>
            </a:r>
          </a:p>
        </p:txBody>
      </p:sp>
      <p:sp>
        <p:nvSpPr>
          <p:cNvPr id="3" name="Content Placeholder 2"/>
          <p:cNvSpPr>
            <a:spLocks noGrp="1"/>
          </p:cNvSpPr>
          <p:nvPr>
            <p:ph idx="1"/>
          </p:nvPr>
        </p:nvSpPr>
        <p:spPr>
          <a:xfrm>
            <a:off x="188843" y="677004"/>
            <a:ext cx="8587410" cy="5655365"/>
          </a:xfrm>
        </p:spPr>
        <p:txBody>
          <a:bodyPr>
            <a:noAutofit/>
          </a:bodyPr>
          <a:lstStyle/>
          <a:p>
            <a:pPr marL="114300" indent="0" algn="just">
              <a:lnSpc>
                <a:spcPct val="150000"/>
              </a:lnSpc>
              <a:buFont typeface="Wingdings" pitchFamily="2" charset="2"/>
              <a:buChar char="Ø"/>
            </a:pPr>
            <a:r>
              <a:rPr lang="en-US" sz="1800" dirty="0"/>
              <a:t> 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 </a:t>
            </a:r>
          </a:p>
          <a:p>
            <a:pPr marL="114300" indent="0" algn="just">
              <a:lnSpc>
                <a:spcPct val="150000"/>
              </a:lnSpc>
              <a:buFont typeface="Wingdings" pitchFamily="2" charset="2"/>
              <a:buChar char="Ø"/>
            </a:pPr>
            <a:r>
              <a:rPr lang="en-US" sz="1800" dirty="0"/>
              <a:t>Random 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 Logistic Regression </a:t>
            </a:r>
          </a:p>
          <a:p>
            <a:pPr marL="114300" indent="0" algn="just">
              <a:lnSpc>
                <a:spcPct val="150000"/>
              </a:lnSpc>
              <a:buFont typeface="Wingdings" pitchFamily="2" charset="2"/>
              <a:buChar char="Ø"/>
            </a:pPr>
            <a:r>
              <a:rPr lang="en-US" sz="1800" dirty="0"/>
              <a:t>Logistic Regression is a Machine Learning algorithm which is used for the classification problems, it is a predictive analysis algorithm and based on the concept of probability..</a:t>
            </a:r>
          </a:p>
          <a:p>
            <a:pPr marL="114300" indent="0" algn="just">
              <a:lnSpc>
                <a:spcPct val="150000"/>
              </a:lnSpc>
              <a:buNone/>
            </a:pPr>
            <a:r>
              <a:rPr lang="en-US" sz="1800" dirty="0"/>
              <a:t> Artificial Neural Network Tutorial provides basic and advanced concepts of ANNs. Our Artificial Neural Network tutorial is developed for beginners as well as professions.. An Artificial neural network is usually a computational network based on biological neural networks that construct the structure of the human brain</a:t>
            </a:r>
            <a:endParaRPr lang="en-IN"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25" y="623421"/>
            <a:ext cx="8022265" cy="530223"/>
          </a:xfrm>
        </p:spPr>
        <p:txBody>
          <a:bodyPr>
            <a:noAutofit/>
          </a:bodyPr>
          <a:lstStyle/>
          <a:p>
            <a:r>
              <a:rPr lang="en-US" b="1" dirty="0"/>
              <a:t>SPLITTING DATASET INTO TRAIN AND TEST DATA</a:t>
            </a:r>
          </a:p>
        </p:txBody>
      </p:sp>
      <p:sp>
        <p:nvSpPr>
          <p:cNvPr id="3" name="Content Placeholder 2"/>
          <p:cNvSpPr>
            <a:spLocks noGrp="1"/>
          </p:cNvSpPr>
          <p:nvPr>
            <p:ph idx="1"/>
          </p:nvPr>
        </p:nvSpPr>
        <p:spPr>
          <a:xfrm>
            <a:off x="0" y="1738066"/>
            <a:ext cx="9024730" cy="5019260"/>
          </a:xfrm>
        </p:spPr>
        <p:txBody>
          <a:bodyPr>
            <a:noAutofit/>
          </a:bodyPr>
          <a:lstStyle/>
          <a:p>
            <a:pPr lvl="0">
              <a:lnSpc>
                <a:spcPct val="150000"/>
              </a:lnSpc>
              <a:buFont typeface="Wingdings" panose="05000000000000000000" pitchFamily="2" charset="2"/>
              <a:buChar char="Ø"/>
            </a:pPr>
            <a:r>
              <a:rPr lang="en-US" sz="2000" dirty="0"/>
              <a:t>Data splitting is the act of partitioning available data into two portions, usually for cross-</a:t>
            </a:r>
            <a:r>
              <a:rPr lang="en-US" sz="2000" dirty="0" err="1"/>
              <a:t>validator</a:t>
            </a:r>
            <a:r>
              <a:rPr lang="en-US" sz="2000" dirty="0"/>
              <a:t> purposes. </a:t>
            </a:r>
          </a:p>
          <a:p>
            <a:pPr lvl="0">
              <a:lnSpc>
                <a:spcPct val="150000"/>
              </a:lnSpc>
              <a:buFont typeface="Wingdings" panose="05000000000000000000" pitchFamily="2" charset="2"/>
              <a:buChar char="Ø"/>
            </a:pPr>
            <a:r>
              <a:rPr lang="en-US" sz="2000" dirty="0"/>
              <a:t>One Portion of the data is used to develop a predictive model and the other to evaluate the model's performance. </a:t>
            </a:r>
          </a:p>
          <a:p>
            <a:pPr lvl="0">
              <a:lnSpc>
                <a:spcPct val="150000"/>
              </a:lnSpc>
              <a:buFont typeface="Wingdings" panose="05000000000000000000" pitchFamily="2" charset="2"/>
              <a:buChar char="Ø"/>
            </a:pPr>
            <a:r>
              <a:rPr lang="en-US" sz="2000" dirty="0"/>
              <a:t>Separating data into training and testing sets is an important part of evaluating data mining models. </a:t>
            </a:r>
          </a:p>
          <a:p>
            <a:pPr lvl="0">
              <a:lnSpc>
                <a:spcPct val="150000"/>
              </a:lnSpc>
              <a:buFont typeface="Wingdings" panose="05000000000000000000" pitchFamily="2" charset="2"/>
              <a:buChar char="Ø"/>
            </a:pPr>
            <a:r>
              <a:rPr lang="en-US" sz="2000" dirty="0"/>
              <a:t> Typically, when you separate a data set into a training set and testing set, most of the data is used for training, and a smaller portion of the data is used for testing.</a:t>
            </a:r>
          </a:p>
          <a:p>
            <a:pPr lvl="0">
              <a:lnSpc>
                <a:spcPct val="150000"/>
              </a:lnSpc>
              <a:buFont typeface="Wingdings" panose="05000000000000000000" pitchFamily="2" charset="2"/>
              <a:buChar char="Ø"/>
            </a:pPr>
            <a:r>
              <a:rPr lang="en-US" sz="2000" dirty="0"/>
              <a:t> To train any machine learning model irrespective what type of dataset is being used you have to split the dataset into training data and testing data</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0" y="0"/>
            <a:ext cx="7612199" cy="764674"/>
          </a:xfrm>
        </p:spPr>
        <p:txBody>
          <a:bodyPr/>
          <a:lstStyle/>
          <a:p>
            <a:r>
              <a:rPr lang="en-US" b="1" dirty="0"/>
              <a:t>RESULT</a:t>
            </a:r>
            <a:r>
              <a:rPr lang="en-US" b="1" dirty="0">
                <a:solidFill>
                  <a:schemeClr val="tx1"/>
                </a:solidFill>
                <a:latin typeface="Times New Roman" panose="02020603050405020304" pitchFamily="18" charset="0"/>
                <a:cs typeface="Times New Roman" panose="02020603050405020304" pitchFamily="18" charset="0"/>
              </a:rPr>
              <a:t> </a:t>
            </a:r>
            <a:r>
              <a:rPr lang="en-US" b="1" dirty="0"/>
              <a:t>GENERATION</a:t>
            </a:r>
            <a:endParaRPr lang="en-US" dirty="0"/>
          </a:p>
        </p:txBody>
      </p:sp>
      <p:sp>
        <p:nvSpPr>
          <p:cNvPr id="3" name="Text Placeholder 2"/>
          <p:cNvSpPr>
            <a:spLocks noGrp="1"/>
          </p:cNvSpPr>
          <p:nvPr>
            <p:ph type="body" idx="1"/>
          </p:nvPr>
        </p:nvSpPr>
        <p:spPr>
          <a:xfrm>
            <a:off x="228387" y="858294"/>
            <a:ext cx="8507894" cy="5466520"/>
          </a:xfrm>
        </p:spPr>
        <p:txBody>
          <a:bodyPr/>
          <a:lstStyle/>
          <a:p>
            <a:pPr algn="just">
              <a:buFont typeface="Wingdings" pitchFamily="2" charset="2"/>
              <a:buChar char="Ø"/>
            </a:pPr>
            <a:r>
              <a:rPr lang="en-US" sz="2000" dirty="0"/>
              <a:t>The Final Result will get generated based on the overall classification and prediction. The performance of this proposed approach is evaluated using some measures like, </a:t>
            </a:r>
          </a:p>
          <a:p>
            <a:pPr algn="just">
              <a:buFont typeface="Wingdings" pitchFamily="2" charset="2"/>
              <a:buChar char="Ø"/>
            </a:pPr>
            <a:r>
              <a:rPr lang="en-US" sz="2000" dirty="0"/>
              <a:t>Accuracy of classifier refers to the ability of classifier. It predicts the class label correctly and the accuracy of the predictor refers to how well a given predictor can guess the value of predicted attribute for a new data. </a:t>
            </a:r>
          </a:p>
          <a:p>
            <a:pPr algn="just">
              <a:buNone/>
            </a:pPr>
            <a:r>
              <a:rPr lang="en-US" sz="2000" dirty="0"/>
              <a:t>      AC= TP+TN TP+TN+FP+FN  </a:t>
            </a:r>
          </a:p>
          <a:p>
            <a:pPr algn="just">
              <a:buFont typeface="Wingdings" pitchFamily="2" charset="2"/>
              <a:buChar char="Ø"/>
            </a:pPr>
            <a:r>
              <a:rPr lang="en-US" sz="2000" dirty="0"/>
              <a:t>Precision </a:t>
            </a:r>
            <a:r>
              <a:rPr lang="en-US" sz="2000" dirty="0" err="1"/>
              <a:t>Precision</a:t>
            </a:r>
            <a:r>
              <a:rPr lang="en-US" sz="2000" dirty="0"/>
              <a:t> is defined as the number of true positives divided by the number of true positives plus the number of false positives. </a:t>
            </a:r>
          </a:p>
          <a:p>
            <a:pPr algn="just">
              <a:buNone/>
            </a:pPr>
            <a:r>
              <a:rPr lang="en-US" sz="2000" dirty="0"/>
              <a:t>      Precision= 𝑇𝑃 𝑇𝑃+𝐹𝑃 </a:t>
            </a:r>
          </a:p>
          <a:p>
            <a:pPr algn="just">
              <a:buFont typeface="Wingdings" pitchFamily="2" charset="2"/>
              <a:buChar char="Ø"/>
            </a:pPr>
            <a:r>
              <a:rPr lang="en-US" sz="2000" dirty="0"/>
              <a:t>Recall  is the number of correct results divided by the number of results that should have been returned. In binary classification, recall is called sensitivity. It can be viewed as the probability that a relevant document is retrieved by the query. Recall= 𝑇𝑃 𝑇𝑃+𝐹𝑁 </a:t>
            </a:r>
          </a:p>
          <a:p>
            <a:pPr algn="just">
              <a:buFont typeface="Wingdings" pitchFamily="2" charset="2"/>
              <a:buChar char="Ø"/>
            </a:pPr>
            <a:r>
              <a:rPr lang="en-US" sz="2000" dirty="0"/>
              <a:t>F-Measure F measure (F1 score or F score) is a measure of a test's accuracy and is defined as the weighted harmonic mean of the precision and recall of the test. </a:t>
            </a:r>
          </a:p>
          <a:p>
            <a:pPr algn="just">
              <a:buNone/>
            </a:pPr>
            <a:r>
              <a:rPr lang="en-US" sz="2000" dirty="0"/>
              <a:t>     F-measure= 2𝑇𝑃 2𝑇𝑃+FP+𝐹�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685800" y="10341"/>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b="1" dirty="0">
                <a:solidFill>
                  <a:srgbClr val="FFFF00"/>
                </a:solidFill>
              </a:rPr>
              <a:t>ABSTRACT</a:t>
            </a:r>
          </a:p>
        </p:txBody>
      </p:sp>
      <p:sp>
        <p:nvSpPr>
          <p:cNvPr id="91" name="Google Shape;91;p2"/>
          <p:cNvSpPr txBox="1">
            <a:spLocks noGrp="1"/>
          </p:cNvSpPr>
          <p:nvPr>
            <p:ph type="body" idx="1"/>
          </p:nvPr>
        </p:nvSpPr>
        <p:spPr>
          <a:xfrm>
            <a:off x="506253" y="1005857"/>
            <a:ext cx="8309113" cy="4986904"/>
          </a:xfrm>
          <a:prstGeom prst="rect">
            <a:avLst/>
          </a:prstGeom>
          <a:noFill/>
          <a:ln>
            <a:noFill/>
          </a:ln>
        </p:spPr>
        <p:txBody>
          <a:bodyPr spcFirstLastPara="1" wrap="square" lIns="91425" tIns="45700" rIns="91425" bIns="45700" anchor="t" anchorCtr="0">
            <a:noAutofit/>
          </a:bodyPr>
          <a:lstStyle/>
          <a:p>
            <a:pPr marL="0" indent="0">
              <a:buNone/>
            </a:pP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000" dirty="0">
                <a:solidFill>
                  <a:schemeClr val="accent6">
                    <a:lumMod val="10000"/>
                    <a:lumOff val="90000"/>
                  </a:schemeClr>
                </a:solidFill>
                <a:latin typeface="Times New Roman" panose="02020603050405020304" pitchFamily="18" charset="0"/>
                <a:cs typeface="Times New Roman" panose="02020603050405020304" pitchFamily="18" charset="0"/>
              </a:rPr>
              <a:t>Prediction of  diabetes and recommend a medicine to a </a:t>
            </a:r>
            <a:r>
              <a:rPr lang="en-US" sz="2000" dirty="0"/>
              <a:t>patient</a:t>
            </a:r>
            <a:r>
              <a:rPr lang="en-US" sz="2000" dirty="0">
                <a:solidFill>
                  <a:schemeClr val="accent6">
                    <a:lumMod val="10000"/>
                    <a:lumOff val="90000"/>
                  </a:schemeClr>
                </a:solidFill>
                <a:latin typeface="Times New Roman" panose="02020603050405020304" pitchFamily="18" charset="0"/>
                <a:cs typeface="Times New Roman" panose="02020603050405020304" pitchFamily="18" charset="0"/>
              </a:rPr>
              <a:t> is a critical challenge in the area of clinical data analysis.</a:t>
            </a:r>
          </a:p>
          <a:p>
            <a:pPr marL="342900">
              <a:buFont typeface="Wingdings" panose="05000000000000000000" pitchFamily="2" charset="2"/>
              <a:buChar char="Ø"/>
            </a:pP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000" dirty="0"/>
              <a:t>These issues raise the need to apply recommender systems in the healthcare domain to help  medical professionals, make more efficient and accurate health-related decisions.</a:t>
            </a:r>
          </a:p>
          <a:p>
            <a:pPr marL="342900">
              <a:buFont typeface="Wingdings" panose="05000000000000000000" pitchFamily="2" charset="2"/>
              <a:buChar char="Ø"/>
            </a:pP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000" dirty="0">
                <a:solidFill>
                  <a:schemeClr val="accent6">
                    <a:lumMod val="10000"/>
                    <a:lumOff val="90000"/>
                  </a:schemeClr>
                </a:solidFill>
                <a:latin typeface="Times New Roman" panose="02020603050405020304" pitchFamily="18" charset="0"/>
                <a:cs typeface="Times New Roman" panose="02020603050405020304" pitchFamily="18" charset="0"/>
              </a:rPr>
              <a:t>Recommender system has the ability to predict whether a particular user would prefer an item or not based on the user’s profile.</a:t>
            </a:r>
          </a:p>
          <a:p>
            <a:pPr marL="342900">
              <a:buFont typeface="Wingdings" panose="05000000000000000000" pitchFamily="2" charset="2"/>
              <a:buChar char="Ø"/>
            </a:pP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000" dirty="0">
                <a:solidFill>
                  <a:schemeClr val="accent6">
                    <a:lumMod val="10000"/>
                    <a:lumOff val="90000"/>
                  </a:schemeClr>
                </a:solidFill>
                <a:latin typeface="Times New Roman" panose="02020603050405020304" pitchFamily="18" charset="0"/>
                <a:cs typeface="Times New Roman" panose="02020603050405020304" pitchFamily="18" charset="0"/>
              </a:rPr>
              <a:t>This system is developed based on classification algorithms includes Random Forest and Artificial Neural Network</a:t>
            </a:r>
          </a:p>
          <a:p>
            <a:pPr marL="342900">
              <a:buFont typeface="Arial" panose="020B0604020202020204" pitchFamily="34" charset="0"/>
              <a:buChar char="•"/>
            </a:pP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342900">
              <a:buFont typeface="Wingdings" panose="05000000000000000000" pitchFamily="2" charset="2"/>
              <a:buChar char="Ø"/>
            </a:pPr>
            <a:r>
              <a:rPr lang="en-US" sz="2000" dirty="0">
                <a:solidFill>
                  <a:schemeClr val="accent6">
                    <a:lumMod val="10000"/>
                    <a:lumOff val="90000"/>
                  </a:schemeClr>
                </a:solidFill>
                <a:latin typeface="Times New Roman" panose="02020603050405020304" pitchFamily="18" charset="0"/>
                <a:cs typeface="Times New Roman" panose="02020603050405020304" pitchFamily="18" charset="0"/>
              </a:rPr>
              <a:t>ANNs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Artificial neural network is usually a computational network based on biological neural networks that construct the structure of the human brain. </a:t>
            </a:r>
            <a:endParaRPr lang="en-US" sz="2000" dirty="0">
              <a:solidFill>
                <a:schemeClr val="accent6">
                  <a:lumMod val="10000"/>
                  <a:lumOff val="9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C610-63ED-0631-610D-FD75A4EAE23A}"/>
              </a:ext>
            </a:extLst>
          </p:cNvPr>
          <p:cNvSpPr>
            <a:spLocks noGrp="1"/>
          </p:cNvSpPr>
          <p:nvPr>
            <p:ph type="title"/>
          </p:nvPr>
        </p:nvSpPr>
        <p:spPr>
          <a:xfrm>
            <a:off x="685800" y="122442"/>
            <a:ext cx="7772400" cy="1143000"/>
          </a:xfrm>
        </p:spPr>
        <p:txBody>
          <a:bodyPr/>
          <a:lstStyle/>
          <a:p>
            <a:r>
              <a:rPr lang="en-US" dirty="0"/>
              <a:t>SCREENSHOTS</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11358" y="1570382"/>
            <a:ext cx="6927572" cy="3756992"/>
          </a:xfrm>
          <a:prstGeom prst="rect">
            <a:avLst/>
          </a:prstGeom>
        </p:spPr>
      </p:pic>
    </p:spTree>
    <p:extLst>
      <p:ext uri="{BB962C8B-B14F-4D97-AF65-F5344CB8AC3E}">
        <p14:creationId xmlns:p14="http://schemas.microsoft.com/office/powerpoint/2010/main" val="339278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411357" y="547052"/>
            <a:ext cx="6026398" cy="5823931"/>
          </a:xfrm>
          <a:prstGeom prst="rect">
            <a:avLst/>
          </a:prstGeom>
        </p:spPr>
      </p:pic>
    </p:spTree>
    <p:extLst>
      <p:ext uri="{BB962C8B-B14F-4D97-AF65-F5344CB8AC3E}">
        <p14:creationId xmlns:p14="http://schemas.microsoft.com/office/powerpoint/2010/main" val="147896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527174"/>
            <a:ext cx="5731510" cy="57638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0BFBD-48C6-2D4E-B80D-9986052FC4E4}"/>
              </a:ext>
            </a:extLst>
          </p:cNvPr>
          <p:cNvPicPr>
            <a:picLocks noChangeAspect="1"/>
          </p:cNvPicPr>
          <p:nvPr/>
        </p:nvPicPr>
        <p:blipFill>
          <a:blip r:embed="rId2"/>
          <a:stretch>
            <a:fillRect/>
          </a:stretch>
        </p:blipFill>
        <p:spPr>
          <a:xfrm>
            <a:off x="1696413" y="609600"/>
            <a:ext cx="5903962" cy="5937321"/>
          </a:xfrm>
          <a:prstGeom prst="rect">
            <a:avLst/>
          </a:prstGeom>
        </p:spPr>
      </p:pic>
    </p:spTree>
    <p:extLst>
      <p:ext uri="{BB962C8B-B14F-4D97-AF65-F5344CB8AC3E}">
        <p14:creationId xmlns:p14="http://schemas.microsoft.com/office/powerpoint/2010/main" val="2385702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6E34D-FF1F-DE46-DB98-E94EBAB12EDD}"/>
              </a:ext>
            </a:extLst>
          </p:cNvPr>
          <p:cNvPicPr>
            <a:picLocks noChangeAspect="1"/>
          </p:cNvPicPr>
          <p:nvPr/>
        </p:nvPicPr>
        <p:blipFill rotWithShape="1">
          <a:blip r:embed="rId2"/>
          <a:srcRect t="49411"/>
          <a:stretch/>
        </p:blipFill>
        <p:spPr bwMode="auto">
          <a:xfrm>
            <a:off x="1136444" y="1499091"/>
            <a:ext cx="6871111" cy="34956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746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435" y="568960"/>
            <a:ext cx="7772400" cy="1470025"/>
          </a:xfrm>
        </p:spPr>
        <p:txBody>
          <a:bodyPr/>
          <a:lstStyle/>
          <a:p>
            <a:r>
              <a:rPr lang="en-US" b="1" dirty="0">
                <a:latin typeface="Times New Roman" panose="02020603050405020304" pitchFamily="18" charset="0"/>
                <a:cs typeface="Times New Roman" panose="02020603050405020304" pitchFamily="18" charset="0"/>
                <a:sym typeface="+mn-ea"/>
              </a:rPr>
              <a:t>CONCLUSION</a:t>
            </a:r>
            <a:endParaRPr lang="en-US"/>
          </a:p>
        </p:txBody>
      </p:sp>
      <p:sp>
        <p:nvSpPr>
          <p:cNvPr id="3" name="Subtitle 2"/>
          <p:cNvSpPr>
            <a:spLocks noGrp="1"/>
          </p:cNvSpPr>
          <p:nvPr>
            <p:ph type="subTitle" idx="1"/>
          </p:nvPr>
        </p:nvSpPr>
        <p:spPr>
          <a:xfrm>
            <a:off x="485775" y="2440305"/>
            <a:ext cx="8173085" cy="3884930"/>
          </a:xfrm>
        </p:spPr>
        <p:txBody>
          <a:bodyPr/>
          <a:lstStyle/>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In this process, we present the hybrid predictive models by using machine learning method Random Forest (RF) and Artificial Neural Network (ANN) to predict diabetes disease. </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By method to Improve Expected Output of Semi-structured Sequential Data. It will enhance the performance of the predicted result. </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Finally generate the result based on accuracy, precision, recall and f1-score.</a:t>
            </a:r>
            <a:endParaRPr lang="en-IN" sz="2000" dirty="0">
              <a:latin typeface="Times New Roman" panose="02020603050405020304" pitchFamily="18" charset="0"/>
              <a:cs typeface="Times New Roman" panose="02020603050405020304" pitchFamily="18" charset="0"/>
            </a:endParaRPr>
          </a:p>
          <a:p>
            <a:r>
              <a:rPr lang="en-US" sz="20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8145"/>
            <a:ext cx="7772400" cy="1470025"/>
          </a:xfrm>
        </p:spPr>
        <p:txBody>
          <a:bodyPr/>
          <a:lstStyle/>
          <a:p>
            <a:pPr>
              <a:lnSpc>
                <a:spcPct val="100000"/>
              </a:lnSpc>
            </a:pPr>
            <a:r>
              <a:rPr lang="en-US" b="1"/>
              <a:t>FUTURE ENHANCEMENT</a:t>
            </a:r>
          </a:p>
        </p:txBody>
      </p:sp>
      <p:sp>
        <p:nvSpPr>
          <p:cNvPr id="3" name="Subtitle 2"/>
          <p:cNvSpPr>
            <a:spLocks noGrp="1"/>
          </p:cNvSpPr>
          <p:nvPr>
            <p:ph type="subTitle" idx="1"/>
          </p:nvPr>
        </p:nvSpPr>
        <p:spPr>
          <a:xfrm>
            <a:off x="226695" y="2655570"/>
            <a:ext cx="8691245" cy="3326765"/>
          </a:xfrm>
        </p:spPr>
        <p:txBody>
          <a:bodyPr/>
          <a:lstStyle/>
          <a:p>
            <a:pPr algn="l">
              <a:buFont typeface="Wingdings" pitchFamily="2" charset="2"/>
              <a:buChar char="Ø"/>
            </a:pPr>
            <a:r>
              <a:rPr lang="en-US" sz="2000" dirty="0"/>
              <a:t>In future, it is possible to provide extensions or modifications to the proposed clustering and classification algorithms to achieve further increased performance. </a:t>
            </a:r>
          </a:p>
          <a:p>
            <a:pPr marL="25400" indent="0" algn="l">
              <a:buFont typeface="Wingdings" panose="05000000000000000000" charset="0"/>
            </a:pPr>
            <a:endParaRPr lang="en-US" sz="2000" dirty="0"/>
          </a:p>
          <a:p>
            <a:pPr marL="311150" indent="-285750" algn="l">
              <a:buFont typeface="Wingdings" panose="05000000000000000000" charset="0"/>
              <a:buChar char="Ø"/>
            </a:pPr>
            <a:r>
              <a:rPr lang="en-US" sz="2000" dirty="0">
                <a:sym typeface="+mn-ea"/>
              </a:rPr>
              <a:t>Apart from the experimented combination of data mining techniques, further combinations such as artificial intelligence, soft computing and other clustering algorithms can be used to improve the detection accuracy and to reduce the rate diabetes.</a:t>
            </a:r>
            <a:endParaRPr lang="en-US" sz="2000" dirty="0"/>
          </a:p>
          <a:p>
            <a:pPr marL="25400" indent="0" algn="l">
              <a:buFont typeface="Wingdings" panose="05000000000000000000" charset="0"/>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latin typeface="Times New Roman" panose="02020603050405020304" pitchFamily="18" charset="0"/>
                <a:cs typeface="Times New Roman" panose="02020603050405020304" pitchFamily="18" charset="0"/>
                <a:sym typeface="+mn-ea"/>
              </a:rPr>
              <a:t>REFERENCES</a:t>
            </a:r>
            <a:endParaRPr lang="en-US" dirty="0"/>
          </a:p>
        </p:txBody>
      </p:sp>
      <p:sp>
        <p:nvSpPr>
          <p:cNvPr id="3" name="Subtitle 2"/>
          <p:cNvSpPr>
            <a:spLocks noGrp="1"/>
          </p:cNvSpPr>
          <p:nvPr>
            <p:ph type="subTitle" idx="1"/>
          </p:nvPr>
        </p:nvSpPr>
        <p:spPr>
          <a:xfrm>
            <a:off x="429260" y="1267460"/>
            <a:ext cx="8286115" cy="5590540"/>
          </a:xfrm>
        </p:spPr>
        <p:txBody>
          <a:bodyPr/>
          <a:lstStyle/>
          <a:p>
            <a:pPr algn="l">
              <a:lnSpc>
                <a:spcPct val="150000"/>
              </a:lnSpc>
            </a:pPr>
            <a:r>
              <a:rPr lang="en-US" sz="1600" dirty="0">
                <a:latin typeface="Times New Roman" panose="02020603050405020304" pitchFamily="18" charset="0"/>
                <a:cs typeface="Times New Roman" panose="02020603050405020304" pitchFamily="18" charset="0"/>
                <a:sym typeface="+mn-ea"/>
              </a:rPr>
              <a:t>[1] A. Misra, H. Gopalan, R. Jayawardena, A. P. Hills, M. Soares, A. A. </a:t>
            </a:r>
            <a:r>
              <a:rPr lang="en-US" sz="1600" dirty="0" err="1">
                <a:latin typeface="Times New Roman" panose="02020603050405020304" pitchFamily="18" charset="0"/>
                <a:cs typeface="Times New Roman" panose="02020603050405020304" pitchFamily="18" charset="0"/>
                <a:sym typeface="+mn-ea"/>
              </a:rPr>
              <a:t>RezaAlbarrán</a:t>
            </a:r>
            <a:r>
              <a:rPr lang="en-US" sz="1600" dirty="0">
                <a:latin typeface="Times New Roman" panose="02020603050405020304" pitchFamily="18" charset="0"/>
                <a:cs typeface="Times New Roman" panose="02020603050405020304" pitchFamily="18" charset="0"/>
                <a:sym typeface="+mn-ea"/>
              </a:rPr>
              <a:t>, and K. L. Ramaiya, “Diabetes in developing countries,” Journal of Diabetes, vol. 11, no. 7, pp. 522-539, Mar. 2019.</a:t>
            </a:r>
            <a:endParaRPr lang="en-IN"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sym typeface="+mn-ea"/>
              </a:rPr>
              <a:t> [2] R. Vaishali, R. </a:t>
            </a:r>
            <a:r>
              <a:rPr lang="en-US" sz="1600" dirty="0" err="1">
                <a:latin typeface="Times New Roman" panose="02020603050405020304" pitchFamily="18" charset="0"/>
                <a:cs typeface="Times New Roman" panose="02020603050405020304" pitchFamily="18" charset="0"/>
                <a:sym typeface="+mn-ea"/>
              </a:rPr>
              <a:t>Sasikala</a:t>
            </a:r>
            <a:r>
              <a:rPr lang="en-US" sz="1600" dirty="0">
                <a:latin typeface="Times New Roman" panose="02020603050405020304" pitchFamily="18" charset="0"/>
                <a:cs typeface="Times New Roman" panose="02020603050405020304" pitchFamily="18" charset="0"/>
                <a:sym typeface="+mn-ea"/>
              </a:rPr>
              <a:t>, S. </a:t>
            </a:r>
            <a:r>
              <a:rPr lang="en-US" sz="1600" dirty="0" err="1">
                <a:latin typeface="Times New Roman" panose="02020603050405020304" pitchFamily="18" charset="0"/>
                <a:cs typeface="Times New Roman" panose="02020603050405020304" pitchFamily="18" charset="0"/>
                <a:sym typeface="+mn-ea"/>
              </a:rPr>
              <a:t>Ramasubbareddy</a:t>
            </a:r>
            <a:r>
              <a:rPr lang="en-US" sz="1600" dirty="0">
                <a:latin typeface="Times New Roman" panose="02020603050405020304" pitchFamily="18" charset="0"/>
                <a:cs typeface="Times New Roman" panose="02020603050405020304" pitchFamily="18" charset="0"/>
                <a:sym typeface="+mn-ea"/>
              </a:rPr>
              <a:t>, S. </a:t>
            </a:r>
            <a:r>
              <a:rPr lang="en-US" sz="1600" dirty="0" err="1">
                <a:latin typeface="Times New Roman" panose="02020603050405020304" pitchFamily="18" charset="0"/>
                <a:cs typeface="Times New Roman" panose="02020603050405020304" pitchFamily="18" charset="0"/>
                <a:sym typeface="+mn-ea"/>
              </a:rPr>
              <a:t>Remya</a:t>
            </a:r>
            <a:r>
              <a:rPr lang="en-US" sz="1600" dirty="0">
                <a:latin typeface="Times New Roman" panose="02020603050405020304" pitchFamily="18" charset="0"/>
                <a:cs typeface="Times New Roman" panose="02020603050405020304" pitchFamily="18" charset="0"/>
                <a:sym typeface="+mn-ea"/>
              </a:rPr>
              <a:t>, and S. </a:t>
            </a:r>
            <a:r>
              <a:rPr lang="en-US" sz="1600" dirty="0" err="1">
                <a:latin typeface="Times New Roman" panose="02020603050405020304" pitchFamily="18" charset="0"/>
                <a:cs typeface="Times New Roman" panose="02020603050405020304" pitchFamily="18" charset="0"/>
                <a:sym typeface="+mn-ea"/>
              </a:rPr>
              <a:t>Nalluri</a:t>
            </a:r>
            <a:r>
              <a:rPr lang="en-US" sz="1600" dirty="0">
                <a:latin typeface="Times New Roman" panose="02020603050405020304" pitchFamily="18" charset="0"/>
                <a:cs typeface="Times New Roman" panose="02020603050405020304" pitchFamily="18" charset="0"/>
                <a:sym typeface="+mn-ea"/>
              </a:rPr>
              <a:t>, “Genetic algorithm based feature selection and MOE Fuzzy classification algorithm on Pima Indians Diabetes dataset,” in Proc. International Conference on Computing Networking and Informatics, Oct. 2017, pp. 1-5. </a:t>
            </a:r>
            <a:endParaRPr lang="en-IN"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sym typeface="+mn-ea"/>
              </a:rPr>
              <a:t>[3] Emerging Risk Factors Collaboration and other, “Diabetes mellitus, fasting blood glucose concentration, and risk of vascular disease: a collaborative meta-analysis of 102 prospective studies,” The Lancet, vol. 375, no. 9733, pp. 2215-2222, Jul. 2010. </a:t>
            </a: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sym typeface="+mn-ea"/>
              </a:rPr>
              <a:t>[</a:t>
            </a:r>
            <a:r>
              <a:rPr lang="en-US" sz="1600" dirty="0">
                <a:latin typeface="Times New Roman" panose="02020603050405020304" pitchFamily="18" charset="0"/>
                <a:cs typeface="Times New Roman" panose="02020603050405020304" pitchFamily="18" charset="0"/>
                <a:sym typeface="+mn-ea"/>
              </a:rPr>
              <a:t>4] N. H. </a:t>
            </a:r>
            <a:r>
              <a:rPr lang="en-US" sz="1600" dirty="0" err="1">
                <a:latin typeface="Times New Roman" panose="02020603050405020304" pitchFamily="18" charset="0"/>
                <a:cs typeface="Times New Roman" panose="02020603050405020304" pitchFamily="18" charset="0"/>
                <a:sym typeface="+mn-ea"/>
              </a:rPr>
              <a:t>Choac</a:t>
            </a:r>
            <a:r>
              <a:rPr lang="en-US" sz="1600" dirty="0">
                <a:latin typeface="Times New Roman" panose="02020603050405020304" pitchFamily="18" charset="0"/>
                <a:cs typeface="Times New Roman" panose="02020603050405020304" pitchFamily="18" charset="0"/>
                <a:sym typeface="+mn-ea"/>
              </a:rPr>
              <a:t>, J. E. Shaw, S. </a:t>
            </a:r>
            <a:r>
              <a:rPr lang="en-US" sz="1600" dirty="0" err="1">
                <a:latin typeface="Times New Roman" panose="02020603050405020304" pitchFamily="18" charset="0"/>
                <a:cs typeface="Times New Roman" panose="02020603050405020304" pitchFamily="18" charset="0"/>
                <a:sym typeface="+mn-ea"/>
              </a:rPr>
              <a:t>Karuranga</a:t>
            </a:r>
            <a:r>
              <a:rPr lang="en-US" sz="1600" dirty="0">
                <a:latin typeface="Times New Roman" panose="02020603050405020304" pitchFamily="18" charset="0"/>
                <a:cs typeface="Times New Roman" panose="02020603050405020304" pitchFamily="18" charset="0"/>
                <a:sym typeface="+mn-ea"/>
              </a:rPr>
              <a:t>, Y. Huang, J. D. R. Fernandes, A. W. </a:t>
            </a:r>
            <a:r>
              <a:rPr lang="en-US" sz="1600" dirty="0" err="1">
                <a:latin typeface="Times New Roman" panose="02020603050405020304" pitchFamily="18" charset="0"/>
                <a:cs typeface="Times New Roman" panose="02020603050405020304" pitchFamily="18" charset="0"/>
                <a:sym typeface="+mn-ea"/>
              </a:rPr>
              <a:t>Ohlrogge</a:t>
            </a:r>
            <a:r>
              <a:rPr lang="en-US" sz="1600" dirty="0">
                <a:latin typeface="Times New Roman" panose="02020603050405020304" pitchFamily="18" charset="0"/>
                <a:cs typeface="Times New Roman" panose="02020603050405020304" pitchFamily="18" charset="0"/>
                <a:sym typeface="+mn-ea"/>
              </a:rPr>
              <a:t>, and B. </a:t>
            </a:r>
            <a:r>
              <a:rPr lang="en-US" sz="1600" dirty="0" err="1">
                <a:latin typeface="Times New Roman" panose="02020603050405020304" pitchFamily="18" charset="0"/>
                <a:cs typeface="Times New Roman" panose="02020603050405020304" pitchFamily="18" charset="0"/>
                <a:sym typeface="+mn-ea"/>
              </a:rPr>
              <a:t>Malandaa</a:t>
            </a:r>
            <a:r>
              <a:rPr lang="en-US" sz="1600" dirty="0">
                <a:latin typeface="Times New Roman" panose="02020603050405020304" pitchFamily="18" charset="0"/>
                <a:cs typeface="Times New Roman" panose="02020603050405020304" pitchFamily="18" charset="0"/>
                <a:sym typeface="+mn-ea"/>
              </a:rPr>
              <a:t>, “IDF Diabetes Atlas: Global estimates of diabetes prevalence for 2017 and projections for 2045,” Diabetes Research and Clinical Practice, vol. 138, pp. 271-281, Apr. 2018. </a:t>
            </a:r>
            <a:endParaRPr lang="en-IN" sz="1600" dirty="0">
              <a:latin typeface="Times New Roman" panose="02020603050405020304" pitchFamily="18" charset="0"/>
              <a:cs typeface="Times New Roman" panose="02020603050405020304" pitchFamily="18" charset="0"/>
            </a:endParaRPr>
          </a:p>
          <a:p>
            <a:pPr algn="l">
              <a:lnSpc>
                <a:spcPct val="150000"/>
              </a:lnSpc>
            </a:pPr>
            <a:endParaRPr lang="en-IN" sz="1600" dirty="0">
              <a:latin typeface="Times New Roman" panose="02020603050405020304" pitchFamily="18" charset="0"/>
              <a:cs typeface="Times New Roman" panose="02020603050405020304" pitchFamily="18" charset="0"/>
            </a:endParaRPr>
          </a:p>
          <a:p>
            <a:pPr algn="l"/>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4175" y="364490"/>
            <a:ext cx="8534400" cy="6363335"/>
          </a:xfrm>
        </p:spPr>
        <p:txBody>
          <a:bodyPr/>
          <a:lstStyle/>
          <a:p>
            <a:pPr algn="just">
              <a:lnSpc>
                <a:spcPct val="150000"/>
              </a:lnSpc>
            </a:pPr>
            <a:r>
              <a:rPr lang="en-US" sz="1600" dirty="0">
                <a:latin typeface="Times New Roman" panose="02020603050405020304" pitchFamily="18" charset="0"/>
                <a:cs typeface="Times New Roman" panose="02020603050405020304" pitchFamily="18" charset="0"/>
                <a:sym typeface="+mn-ea"/>
              </a:rPr>
              <a:t>[5] P. </a:t>
            </a:r>
            <a:r>
              <a:rPr lang="en-US" sz="1600" dirty="0" err="1">
                <a:latin typeface="Times New Roman" panose="02020603050405020304" pitchFamily="18" charset="0"/>
                <a:cs typeface="Times New Roman" panose="02020603050405020304" pitchFamily="18" charset="0"/>
                <a:sym typeface="+mn-ea"/>
              </a:rPr>
              <a:t>Saeedi</a:t>
            </a:r>
            <a:r>
              <a:rPr lang="en-US" sz="1600" dirty="0">
                <a:latin typeface="Times New Roman" panose="02020603050405020304" pitchFamily="18" charset="0"/>
                <a:cs typeface="Times New Roman" panose="02020603050405020304" pitchFamily="18" charset="0"/>
                <a:sym typeface="+mn-ea"/>
              </a:rPr>
              <a:t>, I. </a:t>
            </a:r>
            <a:r>
              <a:rPr lang="en-US" sz="1600" dirty="0" err="1">
                <a:latin typeface="Times New Roman" panose="02020603050405020304" pitchFamily="18" charset="0"/>
                <a:cs typeface="Times New Roman" panose="02020603050405020304" pitchFamily="18" charset="0"/>
                <a:sym typeface="+mn-ea"/>
              </a:rPr>
              <a:t>Petersohn</a:t>
            </a:r>
            <a:r>
              <a:rPr lang="en-US" sz="1600" dirty="0">
                <a:latin typeface="Times New Roman" panose="02020603050405020304" pitchFamily="18" charset="0"/>
                <a:cs typeface="Times New Roman" panose="02020603050405020304" pitchFamily="18" charset="0"/>
                <a:sym typeface="+mn-ea"/>
              </a:rPr>
              <a:t>, P. </a:t>
            </a:r>
            <a:r>
              <a:rPr lang="en-US" sz="1600" dirty="0" err="1">
                <a:latin typeface="Times New Roman" panose="02020603050405020304" pitchFamily="18" charset="0"/>
                <a:cs typeface="Times New Roman" panose="02020603050405020304" pitchFamily="18" charset="0"/>
                <a:sym typeface="+mn-ea"/>
              </a:rPr>
              <a:t>Salpea</a:t>
            </a:r>
            <a:r>
              <a:rPr lang="en-US" sz="1600" dirty="0">
                <a:latin typeface="Times New Roman" panose="02020603050405020304" pitchFamily="18" charset="0"/>
                <a:cs typeface="Times New Roman" panose="02020603050405020304" pitchFamily="18" charset="0"/>
                <a:sym typeface="+mn-ea"/>
              </a:rPr>
              <a:t>, B. </a:t>
            </a:r>
            <a:r>
              <a:rPr lang="en-US" sz="1600" dirty="0" err="1">
                <a:latin typeface="Times New Roman" panose="02020603050405020304" pitchFamily="18" charset="0"/>
                <a:cs typeface="Times New Roman" panose="02020603050405020304" pitchFamily="18" charset="0"/>
                <a:sym typeface="+mn-ea"/>
              </a:rPr>
              <a:t>Malanda</a:t>
            </a:r>
            <a:r>
              <a:rPr lang="en-US" sz="1600" dirty="0">
                <a:latin typeface="Times New Roman" panose="02020603050405020304" pitchFamily="18" charset="0"/>
                <a:cs typeface="Times New Roman" panose="02020603050405020304" pitchFamily="18" charset="0"/>
                <a:sym typeface="+mn-ea"/>
              </a:rPr>
              <a:t>, S. </a:t>
            </a:r>
            <a:r>
              <a:rPr lang="en-US" sz="1600" dirty="0" err="1">
                <a:latin typeface="Times New Roman" panose="02020603050405020304" pitchFamily="18" charset="0"/>
                <a:cs typeface="Times New Roman" panose="02020603050405020304" pitchFamily="18" charset="0"/>
                <a:sym typeface="+mn-ea"/>
              </a:rPr>
              <a:t>Karurangaa</a:t>
            </a:r>
            <a:r>
              <a:rPr lang="en-US" sz="1600" dirty="0">
                <a:latin typeface="Times New Roman" panose="02020603050405020304" pitchFamily="18" charset="0"/>
                <a:cs typeface="Times New Roman" panose="02020603050405020304" pitchFamily="18" charset="0"/>
                <a:sym typeface="+mn-ea"/>
              </a:rPr>
              <a:t>, N. Unwin, S. </a:t>
            </a:r>
            <a:r>
              <a:rPr lang="en-US" sz="1600" dirty="0" err="1">
                <a:latin typeface="Times New Roman" panose="02020603050405020304" pitchFamily="18" charset="0"/>
                <a:cs typeface="Times New Roman" panose="02020603050405020304" pitchFamily="18" charset="0"/>
                <a:sym typeface="+mn-ea"/>
              </a:rPr>
              <a:t>Colagiuri</a:t>
            </a:r>
            <a:r>
              <a:rPr lang="en-US" sz="1600" dirty="0">
                <a:latin typeface="Times New Roman" panose="02020603050405020304" pitchFamily="18" charset="0"/>
                <a:cs typeface="Times New Roman" panose="02020603050405020304" pitchFamily="18" charset="0"/>
                <a:sym typeface="+mn-ea"/>
              </a:rPr>
              <a:t>, L. </a:t>
            </a:r>
            <a:r>
              <a:rPr lang="en-US" sz="1600" dirty="0" err="1">
                <a:latin typeface="Times New Roman" panose="02020603050405020304" pitchFamily="18" charset="0"/>
                <a:cs typeface="Times New Roman" panose="02020603050405020304" pitchFamily="18" charset="0"/>
                <a:sym typeface="+mn-ea"/>
              </a:rPr>
              <a:t>Guariguata</a:t>
            </a:r>
            <a:r>
              <a:rPr lang="en-US" sz="1600" dirty="0">
                <a:latin typeface="Times New Roman" panose="02020603050405020304" pitchFamily="18" charset="0"/>
                <a:cs typeface="Times New Roman" panose="02020603050405020304" pitchFamily="18" charset="0"/>
                <a:sym typeface="+mn-ea"/>
              </a:rPr>
              <a:t>, A. A. </a:t>
            </a:r>
            <a:r>
              <a:rPr lang="en-US" sz="1600" dirty="0" err="1">
                <a:latin typeface="Times New Roman" panose="02020603050405020304" pitchFamily="18" charset="0"/>
                <a:cs typeface="Times New Roman" panose="02020603050405020304" pitchFamily="18" charset="0"/>
                <a:sym typeface="+mn-ea"/>
              </a:rPr>
              <a:t>Motala</a:t>
            </a:r>
            <a:r>
              <a:rPr lang="en-US" sz="1600" dirty="0">
                <a:latin typeface="Times New Roman" panose="02020603050405020304" pitchFamily="18" charset="0"/>
                <a:cs typeface="Times New Roman" panose="02020603050405020304" pitchFamily="18" charset="0"/>
                <a:sym typeface="+mn-ea"/>
              </a:rPr>
              <a:t>, K. </a:t>
            </a:r>
            <a:r>
              <a:rPr lang="en-US" sz="1600" dirty="0" err="1">
                <a:latin typeface="Times New Roman" panose="02020603050405020304" pitchFamily="18" charset="0"/>
                <a:cs typeface="Times New Roman" panose="02020603050405020304" pitchFamily="18" charset="0"/>
                <a:sym typeface="+mn-ea"/>
              </a:rPr>
              <a:t>Ogurtsova</a:t>
            </a:r>
            <a:r>
              <a:rPr lang="en-US" sz="1600" dirty="0">
                <a:latin typeface="Times New Roman" panose="02020603050405020304" pitchFamily="18" charset="0"/>
                <a:cs typeface="Times New Roman" panose="02020603050405020304" pitchFamily="18" charset="0"/>
                <a:sym typeface="+mn-ea"/>
              </a:rPr>
              <a:t>, J. E. Shaw, D. Bright, R. Williams, and IDF Diabetes Atlas Committee, “Global and regional diabetes prevalence estimates for 2019 and projections for 2030 and 2045: Results from the International Diabetes Federation,” Diabetes Research and Clinical Practice, vol. 157, pp. 107843, Nov. 2019.</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 [6] J. W. Smith, J. E. Everhart, W. C. Dickson, W. C. </a:t>
            </a:r>
            <a:r>
              <a:rPr lang="en-US" sz="1600" dirty="0" err="1">
                <a:latin typeface="Times New Roman" panose="02020603050405020304" pitchFamily="18" charset="0"/>
                <a:cs typeface="Times New Roman" panose="02020603050405020304" pitchFamily="18" charset="0"/>
                <a:sym typeface="+mn-ea"/>
              </a:rPr>
              <a:t>Knowler</a:t>
            </a:r>
            <a:r>
              <a:rPr lang="en-US" sz="1600" dirty="0">
                <a:latin typeface="Times New Roman" panose="02020603050405020304" pitchFamily="18" charset="0"/>
                <a:cs typeface="Times New Roman" panose="02020603050405020304" pitchFamily="18" charset="0"/>
                <a:sym typeface="+mn-ea"/>
              </a:rPr>
              <a:t>, and R. S. Johannes, “Using the ADAP learning algorithm to forecast the onset of diabetes mellitus,” in Proc. Annual Symposium on Computer Application in Medical Care, Nov. 1988, pp. 261-265.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[7] M. </a:t>
            </a:r>
            <a:r>
              <a:rPr lang="en-US" sz="1600" dirty="0" err="1">
                <a:latin typeface="Times New Roman" panose="02020603050405020304" pitchFamily="18" charset="0"/>
                <a:cs typeface="Times New Roman" panose="02020603050405020304" pitchFamily="18" charset="0"/>
                <a:sym typeface="+mn-ea"/>
              </a:rPr>
              <a:t>Maniruzzaman</a:t>
            </a:r>
            <a:r>
              <a:rPr lang="en-US" sz="1600" dirty="0">
                <a:latin typeface="Times New Roman" panose="02020603050405020304" pitchFamily="18" charset="0"/>
                <a:cs typeface="Times New Roman" panose="02020603050405020304" pitchFamily="18" charset="0"/>
                <a:sym typeface="+mn-ea"/>
              </a:rPr>
              <a:t>, M. J. Rahman, M. A. M. </a:t>
            </a:r>
            <a:r>
              <a:rPr lang="en-US" sz="1600" dirty="0" err="1">
                <a:latin typeface="Times New Roman" panose="02020603050405020304" pitchFamily="18" charset="0"/>
                <a:cs typeface="Times New Roman" panose="02020603050405020304" pitchFamily="18" charset="0"/>
                <a:sym typeface="+mn-ea"/>
              </a:rPr>
              <a:t>Hasan</a:t>
            </a:r>
            <a:r>
              <a:rPr lang="en-US" sz="1600" dirty="0">
                <a:latin typeface="Times New Roman" panose="02020603050405020304" pitchFamily="18" charset="0"/>
                <a:cs typeface="Times New Roman" panose="02020603050405020304" pitchFamily="18" charset="0"/>
                <a:sym typeface="+mn-ea"/>
              </a:rPr>
              <a:t>, H. S. </a:t>
            </a:r>
            <a:r>
              <a:rPr lang="en-US" sz="1600" dirty="0" err="1">
                <a:latin typeface="Times New Roman" panose="02020603050405020304" pitchFamily="18" charset="0"/>
                <a:cs typeface="Times New Roman" panose="02020603050405020304" pitchFamily="18" charset="0"/>
                <a:sym typeface="+mn-ea"/>
              </a:rPr>
              <a:t>Suri</a:t>
            </a:r>
            <a:r>
              <a:rPr lang="en-US" sz="1600" dirty="0">
                <a:latin typeface="Times New Roman" panose="02020603050405020304" pitchFamily="18" charset="0"/>
                <a:cs typeface="Times New Roman" panose="02020603050405020304" pitchFamily="18" charset="0"/>
                <a:sym typeface="+mn-ea"/>
              </a:rPr>
              <a:t>, M. M. </a:t>
            </a:r>
            <a:r>
              <a:rPr lang="en-US" sz="1600" dirty="0" err="1">
                <a:latin typeface="Times New Roman" panose="02020603050405020304" pitchFamily="18" charset="0"/>
                <a:cs typeface="Times New Roman" panose="02020603050405020304" pitchFamily="18" charset="0"/>
                <a:sym typeface="+mn-ea"/>
              </a:rPr>
              <a:t>Abedin</a:t>
            </a:r>
            <a:r>
              <a:rPr lang="en-US" sz="1600" dirty="0">
                <a:latin typeface="Times New Roman" panose="02020603050405020304" pitchFamily="18" charset="0"/>
                <a:cs typeface="Times New Roman" panose="02020603050405020304" pitchFamily="18" charset="0"/>
                <a:sym typeface="+mn-ea"/>
              </a:rPr>
              <a:t>, A. El-</a:t>
            </a:r>
            <a:r>
              <a:rPr lang="en-US" sz="1600" dirty="0" err="1">
                <a:latin typeface="Times New Roman" panose="02020603050405020304" pitchFamily="18" charset="0"/>
                <a:cs typeface="Times New Roman" panose="02020603050405020304" pitchFamily="18" charset="0"/>
                <a:sym typeface="+mn-ea"/>
              </a:rPr>
              <a:t>Baz</a:t>
            </a:r>
            <a:r>
              <a:rPr lang="en-US" sz="1600" dirty="0">
                <a:latin typeface="Times New Roman" panose="02020603050405020304" pitchFamily="18" charset="0"/>
                <a:cs typeface="Times New Roman" panose="02020603050405020304" pitchFamily="18" charset="0"/>
                <a:sym typeface="+mn-ea"/>
              </a:rPr>
              <a:t>, and J. S. </a:t>
            </a:r>
            <a:r>
              <a:rPr lang="en-US" sz="1600" dirty="0" err="1">
                <a:latin typeface="Times New Roman" panose="02020603050405020304" pitchFamily="18" charset="0"/>
                <a:cs typeface="Times New Roman" panose="02020603050405020304" pitchFamily="18" charset="0"/>
                <a:sym typeface="+mn-ea"/>
              </a:rPr>
              <a:t>Suri</a:t>
            </a:r>
            <a:r>
              <a:rPr lang="en-US" sz="1600" dirty="0">
                <a:latin typeface="Times New Roman" panose="02020603050405020304" pitchFamily="18" charset="0"/>
                <a:cs typeface="Times New Roman" panose="02020603050405020304" pitchFamily="18" charset="0"/>
                <a:sym typeface="+mn-ea"/>
              </a:rPr>
              <a:t>, “Accurate diabetes risk stratification using machine learning: role of missing value and outliers,” Journal of Medical Systems, vol. 42, no. 5, pp. 92, May 2018.</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 [8] G. J. McLachlan, “Discriminant analysis and statistical pattern recognition,” Journal of the Royal Statistical Society: Series A (Statistics in Society), vol. 168, no. 3, pp. 635-636, Jun. 2005. </a:t>
            </a:r>
            <a:endParaRPr lang="en-IN" sz="16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85800" y="28194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t>THANK YOU</a:t>
            </a:r>
            <a:b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br>
            <a:endPar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14"/>
          <p:cNvSpPr txBox="1">
            <a:spLocks noGrp="1"/>
          </p:cNvSpPr>
          <p:nvPr>
            <p:ph type="body" idx="1"/>
          </p:nvPr>
        </p:nvSpPr>
        <p:spPr>
          <a:xfrm>
            <a:off x="671512" y="2743200"/>
            <a:ext cx="7848600" cy="762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900"/>
              <a:buFont typeface="Times New Roman" panose="02020603050405020304"/>
              <a:buNone/>
            </a:pPr>
            <a:r>
              <a:rPr lang="en-US" sz="2900" b="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lnSpc>
                <a:spcPct val="150000"/>
              </a:lnSpc>
              <a:spcBef>
                <a:spcPts val="580"/>
              </a:spcBef>
              <a:spcAft>
                <a:spcPts val="0"/>
              </a:spcAft>
              <a:buClr>
                <a:schemeClr val="lt1"/>
              </a:buClr>
              <a:buSzPts val="2900"/>
              <a:buFont typeface="Times New Roman" panose="02020603050405020304"/>
              <a:buNone/>
            </a:pPr>
            <a:endParaRPr sz="2900" b="0"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580"/>
              </a:spcBef>
              <a:spcAft>
                <a:spcPts val="0"/>
              </a:spcAft>
              <a:buClr>
                <a:schemeClr val="lt1"/>
              </a:buClr>
              <a:buSzPts val="2900"/>
              <a:buFont typeface="Times New Roman" panose="02020603050405020304"/>
              <a:buNone/>
            </a:pPr>
            <a:r>
              <a:rPr lang="en-US" sz="2900" b="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685800" y="838835"/>
            <a:ext cx="7772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t>AIM OF THE PROJECT</a:t>
            </a:r>
            <a:endParaRPr lang="en-US" dirty="0"/>
          </a:p>
        </p:txBody>
      </p:sp>
      <p:sp>
        <p:nvSpPr>
          <p:cNvPr id="97" name="Google Shape;97;p3"/>
          <p:cNvSpPr txBox="1">
            <a:spLocks noGrp="1"/>
          </p:cNvSpPr>
          <p:nvPr>
            <p:ph type="body" idx="1"/>
          </p:nvPr>
        </p:nvSpPr>
        <p:spPr>
          <a:xfrm>
            <a:off x="566482" y="2533610"/>
            <a:ext cx="8502650" cy="3575685"/>
          </a:xfrm>
          <a:prstGeom prst="rect">
            <a:avLst/>
          </a:prstGeom>
          <a:noFill/>
          <a:ln>
            <a:noFill/>
          </a:ln>
        </p:spPr>
        <p:txBody>
          <a:bodyPr spcFirstLastPara="1" wrap="square" lIns="91425" tIns="45700" rIns="91425" bIns="45700" anchor="t" anchorCtr="0">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buNone/>
            </a:pPr>
            <a:r>
              <a:rPr lang="en-IN" sz="2000" dirty="0">
                <a:latin typeface="Times New Roman" panose="02020603050405020304" pitchFamily="18" charset="0"/>
                <a:cs typeface="Times New Roman" panose="02020603050405020304" pitchFamily="18" charset="0"/>
              </a:rPr>
              <a:t>To enhance the performance of the overall Accurate results.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686117" y="82931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t>PROBLEM STATEMENT</a:t>
            </a:r>
            <a:endParaRPr dirty="0"/>
          </a:p>
        </p:txBody>
      </p:sp>
      <p:sp>
        <p:nvSpPr>
          <p:cNvPr id="103" name="Google Shape;103;p4"/>
          <p:cNvSpPr txBox="1">
            <a:spLocks noGrp="1"/>
          </p:cNvSpPr>
          <p:nvPr>
            <p:ph type="body" idx="1"/>
          </p:nvPr>
        </p:nvSpPr>
        <p:spPr>
          <a:xfrm>
            <a:off x="325673" y="2595880"/>
            <a:ext cx="7807325" cy="3274060"/>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sz="2000" dirty="0"/>
              <a:t>     In Healthcare system The  Diabetes is a most common disease caused by a group of metabolic disorders. It can be controlled by predicting this disease earlier.</a:t>
            </a:r>
          </a:p>
          <a:p>
            <a:pPr algn="just">
              <a:lnSpc>
                <a:spcPct val="150000"/>
              </a:lnSpc>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747712" y="23622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Times New Roman" panose="02020603050405020304"/>
              <a:buNone/>
            </a:pPr>
            <a:r>
              <a:rPr lang="en-US" sz="4400" b="1" i="0" u="none" dirty="0">
                <a:solidFill>
                  <a:schemeClr val="lt2"/>
                </a:solidFill>
                <a:latin typeface="Times New Roman" panose="02020603050405020304"/>
                <a:ea typeface="Times New Roman" panose="02020603050405020304"/>
                <a:cs typeface="Times New Roman" panose="02020603050405020304"/>
                <a:sym typeface="Times New Roman" panose="02020603050405020304"/>
              </a:rPr>
              <a:t>LITERATURE SURVEY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887" y="437322"/>
            <a:ext cx="7712766" cy="1341782"/>
          </a:xfrm>
        </p:spPr>
        <p:txBody>
          <a:bodyPr/>
          <a:lstStyle/>
          <a:p>
            <a:pPr algn="just"/>
            <a:br>
              <a:rPr lang="en-US" sz="2000" dirty="0"/>
            </a:br>
            <a:br>
              <a:rPr lang="en-US" sz="2000" dirty="0"/>
            </a:br>
            <a:br>
              <a:rPr lang="en-US" sz="2000" dirty="0"/>
            </a:br>
            <a:br>
              <a:rPr lang="en-US" sz="2000" dirty="0"/>
            </a:br>
            <a:r>
              <a:rPr lang="en-US" dirty="0"/>
              <a:t> </a:t>
            </a:r>
            <a:r>
              <a:rPr lang="en-US" sz="1800" dirty="0"/>
              <a:t>MD. KAMRUL HASAN 1 , MD. ASHRAFUL ALAM1 , DOLA DAS2, ‘‘Diabetes Prediction Using </a:t>
            </a:r>
            <a:r>
              <a:rPr lang="en-US" sz="1800" dirty="0" err="1"/>
              <a:t>Ensembling</a:t>
            </a:r>
            <a:r>
              <a:rPr lang="en-US" sz="1800" dirty="0"/>
              <a:t> of Different Machine Learning </a:t>
            </a:r>
            <a:r>
              <a:rPr lang="en-US" sz="1800" dirty="0" err="1"/>
              <a:t>Classifiers,’’inProc.Int.Comput.Netw.Informat</a:t>
            </a:r>
            <a:r>
              <a:rPr lang="en-US" sz="1800" dirty="0"/>
              <a:t>.(ICCNI), vol-25 ,Apr.2022 </a:t>
            </a:r>
            <a:br>
              <a:rPr lang="en-US" dirty="0"/>
            </a:br>
            <a:br>
              <a:rPr lang="en-US" dirty="0"/>
            </a:br>
            <a:endParaRPr lang="en-US" dirty="0"/>
          </a:p>
        </p:txBody>
      </p:sp>
      <p:sp>
        <p:nvSpPr>
          <p:cNvPr id="3" name="Subtitle 2"/>
          <p:cNvSpPr>
            <a:spLocks noGrp="1"/>
          </p:cNvSpPr>
          <p:nvPr>
            <p:ph type="subTitle" idx="1"/>
          </p:nvPr>
        </p:nvSpPr>
        <p:spPr>
          <a:xfrm>
            <a:off x="417445" y="1958010"/>
            <a:ext cx="8418442" cy="4343400"/>
          </a:xfrm>
        </p:spPr>
        <p:txBody>
          <a:bodyPr/>
          <a:lstStyle/>
          <a:p>
            <a:pPr algn="just"/>
            <a:endParaRPr lang="en-US" sz="2000" dirty="0">
              <a:solidFill>
                <a:schemeClr val="bg1"/>
              </a:solidFill>
            </a:endParaRPr>
          </a:p>
          <a:p>
            <a:pPr algn="just"/>
            <a:r>
              <a:rPr lang="en-US" sz="2000" dirty="0">
                <a:solidFill>
                  <a:schemeClr val="bg1"/>
                </a:solidFill>
              </a:rPr>
              <a:t>       Diabetes, also known as chronic illness, is a group of metabolic diseases due to a high level of sugar in the blood over a long period. The risk factor and severity of diabetes can be reduced significantly if the precise early prediction is possible. The robust and accurate prediction of diabetes is highly challenging due to the limited number of labeled data and also the presence of outliers (or missing values) in the diabetes datasets. In this literature, we are proposing a robust framework for diabetes prediction where the outlier rejection, filling the missing values, data standardization, feature selection, K-fold cross-validation, and different Machine Learning (ML) classifiers (k-nearest </a:t>
            </a:r>
            <a:r>
              <a:rPr lang="en-US" sz="2000" dirty="0" err="1">
                <a:solidFill>
                  <a:schemeClr val="bg1"/>
                </a:solidFill>
              </a:rPr>
              <a:t>Neighbour</a:t>
            </a:r>
            <a:r>
              <a:rPr lang="en-US" sz="2000" dirty="0">
                <a:solidFill>
                  <a:schemeClr val="bg1"/>
                </a:solidFill>
              </a:rPr>
              <a:t>, Decision Trees, Random Forest, </a:t>
            </a:r>
            <a:r>
              <a:rPr lang="en-US" sz="2000" dirty="0" err="1">
                <a:solidFill>
                  <a:schemeClr val="bg1"/>
                </a:solidFill>
              </a:rPr>
              <a:t>AdaBoost</a:t>
            </a:r>
            <a:r>
              <a:rPr lang="en-US" sz="2000" dirty="0">
                <a:solidFill>
                  <a:schemeClr val="bg1"/>
                </a:solidFill>
              </a:rPr>
              <a:t>, Naive </a:t>
            </a:r>
            <a:r>
              <a:rPr lang="en-US" sz="2000" dirty="0" err="1">
                <a:solidFill>
                  <a:schemeClr val="bg1"/>
                </a:solidFill>
              </a:rPr>
              <a:t>Bayes</a:t>
            </a:r>
            <a:r>
              <a:rPr lang="en-US" sz="2000" dirty="0">
                <a:solidFill>
                  <a:schemeClr val="bg1"/>
                </a:solidFill>
              </a:rPr>
              <a:t>, and </a:t>
            </a:r>
            <a:r>
              <a:rPr lang="en-US" sz="2000" dirty="0" err="1">
                <a:solidFill>
                  <a:schemeClr val="bg1"/>
                </a:solidFill>
              </a:rPr>
              <a:t>XGBoost</a:t>
            </a:r>
            <a:r>
              <a:rPr lang="en-US" sz="2000" dirty="0">
                <a:solidFill>
                  <a:schemeClr val="bg1"/>
                </a:solidFill>
              </a:rPr>
              <a:t>) and Multilayer </a:t>
            </a:r>
            <a:r>
              <a:rPr lang="en-US" sz="2000" dirty="0" err="1">
                <a:solidFill>
                  <a:schemeClr val="bg1"/>
                </a:solidFill>
              </a:rPr>
              <a:t>Perceptron</a:t>
            </a:r>
            <a:r>
              <a:rPr lang="en-US" sz="2000" dirty="0">
                <a:solidFill>
                  <a:schemeClr val="bg1"/>
                </a:solidFill>
              </a:rPr>
              <a:t> (MLP) were employed.</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71512" y="397563"/>
            <a:ext cx="7985471" cy="5817705"/>
          </a:xfrm>
          <a:prstGeom prst="rect">
            <a:avLst/>
          </a:prstGeom>
          <a:noFill/>
          <a:ln>
            <a:noFill/>
          </a:ln>
        </p:spPr>
        <p:txBody>
          <a:bodyPr spcFirstLastPara="1" wrap="square" lIns="91425" tIns="45700" rIns="91425" bIns="45700" anchor="ctr" anchorCtr="0">
            <a:noAutofit/>
          </a:bodyPr>
          <a:lstStyle/>
          <a:p>
            <a:pPr algn="just"/>
            <a:r>
              <a:rPr lang="en-US" sz="2000" dirty="0"/>
              <a:t>William L. </a:t>
            </a:r>
            <a:r>
              <a:rPr lang="en-US" sz="2000" dirty="0" err="1"/>
              <a:t>Galanter</a:t>
            </a:r>
            <a:r>
              <a:rPr lang="en-US" sz="2000" dirty="0"/>
              <a:t>, Andrew D. Boyd, and </a:t>
            </a:r>
            <a:r>
              <a:rPr lang="en-US" sz="2000" dirty="0" err="1"/>
              <a:t>Houshang</a:t>
            </a:r>
            <a:r>
              <a:rPr lang="en-US" sz="2000" dirty="0"/>
              <a:t> </a:t>
            </a:r>
            <a:r>
              <a:rPr lang="en-US" sz="2000" dirty="0" err="1"/>
              <a:t>Darab</a:t>
            </a:r>
            <a:br>
              <a:rPr lang="en-US" sz="2000" dirty="0"/>
            </a:br>
            <a:r>
              <a:rPr lang="en-US" sz="2000" dirty="0"/>
              <a:t>“Improving the In-Hospital Mortality Prediction of Diabetes ICU </a:t>
            </a:r>
            <a:r>
              <a:rPr lang="en-US" sz="2000" dirty="0" err="1"/>
              <a:t>PatientsUsingaProcessMining</a:t>
            </a:r>
            <a:r>
              <a:rPr lang="en-US" sz="2000" dirty="0"/>
              <a:t>/</a:t>
            </a:r>
            <a:r>
              <a:rPr lang="en-US" sz="2000" dirty="0" err="1"/>
              <a:t>DeepLearningArchitecture</a:t>
            </a:r>
            <a:r>
              <a:rPr lang="en-US" sz="2000" dirty="0"/>
              <a:t> VOL.26,NO.1,JANUARY2022.</a:t>
            </a:r>
            <a:br>
              <a:rPr lang="en-US" sz="2000" dirty="0"/>
            </a:br>
            <a:br>
              <a:rPr lang="en-IN" sz="2000" dirty="0"/>
            </a:br>
            <a:r>
              <a:rPr lang="en-US" sz="2000" dirty="0"/>
              <a:t> </a:t>
            </a:r>
            <a:r>
              <a:rPr lang="en-US" sz="2000" dirty="0">
                <a:solidFill>
                  <a:schemeClr val="bg1">
                    <a:lumMod val="95000"/>
                  </a:schemeClr>
                </a:solidFill>
              </a:rPr>
              <a:t>Diabetes intensive care unit (ICU) patients are at increased risk of complications leading to in-hospital mortality. Assessing the likelihood of death is a challenging and time-consuming task due to a large number of influencing factors. Healthcare providers are interested in the detection of ICU patients at higher risk, they are commonly based on a snapshot of the health conditions of a patient during the ICU stay and do not specifically consider a patient’s prior medical history In this paper, a process mining/deep learning architecture is proposed to improve established severity scoring methods by incorporating the medical history of diabetes patients. First, health records of past hospital encounters are converted to event logs suitable for process mining. The event logs are then used to discover a process model that describes the past hospital encounters of patients. An adaptation of Decay Replay Mining is proposed to combine medical and demographic information </a:t>
            </a:r>
            <a:endParaRPr lang="en-IN" sz="2000" dirty="0">
              <a:solidFill>
                <a:schemeClr val="bg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71512" y="397563"/>
            <a:ext cx="7985471" cy="5817705"/>
          </a:xfrm>
          <a:prstGeom prst="rect">
            <a:avLst/>
          </a:prstGeom>
          <a:noFill/>
          <a:ln>
            <a:noFill/>
          </a:ln>
        </p:spPr>
        <p:txBody>
          <a:bodyPr spcFirstLastPara="1" wrap="square" lIns="91425" tIns="45700" rIns="91425" bIns="45700" anchor="ctr" anchorCtr="0">
            <a:noAutofit/>
          </a:bodyPr>
          <a:lstStyle/>
          <a:p>
            <a:pPr algn="just"/>
            <a:r>
              <a:rPr lang="en-US" sz="2000" dirty="0"/>
              <a:t>I. </a:t>
            </a:r>
            <a:r>
              <a:rPr lang="en-US" sz="2000" dirty="0" err="1"/>
              <a:t>Jenhani</a:t>
            </a:r>
            <a:r>
              <a:rPr lang="en-US" sz="2000" dirty="0"/>
              <a:t>, N. B. Amor, and Z. </a:t>
            </a:r>
            <a:r>
              <a:rPr lang="en-US" sz="2000" dirty="0" err="1"/>
              <a:t>Elouedi</a:t>
            </a:r>
            <a:r>
              <a:rPr lang="en-US" sz="2000" dirty="0"/>
              <a:t>, ‘‘Decision trees as </a:t>
            </a:r>
            <a:r>
              <a:rPr lang="en-US" sz="2000" dirty="0" err="1"/>
              <a:t>possibilistic</a:t>
            </a:r>
            <a:r>
              <a:rPr lang="en-US" sz="2000" dirty="0"/>
              <a:t> classifiers,’’ Int. J. Approx. Reasoning, vol. 48, no. 3, pp. 784–807, Aug. 2019.</a:t>
            </a:r>
            <a:br>
              <a:rPr lang="en-US" sz="2000" dirty="0"/>
            </a:br>
            <a:br>
              <a:rPr lang="en-US" sz="2000" dirty="0"/>
            </a:br>
            <a:br>
              <a:rPr lang="en-IN" sz="2000" dirty="0"/>
            </a:br>
            <a:br>
              <a:rPr lang="en-IN" sz="2000" dirty="0"/>
            </a:br>
            <a:r>
              <a:rPr lang="en-IN" sz="2000" dirty="0">
                <a:solidFill>
                  <a:schemeClr val="bg1"/>
                </a:solidFill>
              </a:rPr>
              <a:t>Diabetes is a major public health issue, with a prevalence of over 5.8 million in the USA, and over 23 million worldwide, and rising. The lifetime risk of developing Diabetes is one in five. Although promising evidence shows that the age-adjusted incidence of Diabetes may have plateaued, Diabetes still carries substantial morbidity and mortality, with 5-year mortality that rival those of many cancers. Diabetes represents a considerable burden to the health-care system, responsible for costs of more than $39 billion annually in the USA alone, and high rates of hospitalizations, readmissions, and outpatient visits.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71512" y="397563"/>
            <a:ext cx="7985471" cy="5817705"/>
          </a:xfrm>
          <a:prstGeom prst="rect">
            <a:avLst/>
          </a:prstGeom>
          <a:noFill/>
          <a:ln>
            <a:noFill/>
          </a:ln>
        </p:spPr>
        <p:txBody>
          <a:bodyPr spcFirstLastPara="1" wrap="square" lIns="91425" tIns="45700" rIns="91425" bIns="45700" anchor="ctr" anchorCtr="0">
            <a:noAutofit/>
          </a:bodyPr>
          <a:lstStyle/>
          <a:p>
            <a:pPr algn="just"/>
            <a:r>
              <a:rPr lang="en-US" sz="2000" dirty="0"/>
              <a:t>M. </a:t>
            </a:r>
            <a:r>
              <a:rPr lang="en-US" sz="2000" dirty="0" err="1"/>
              <a:t>Maniruzzaman</a:t>
            </a:r>
            <a:r>
              <a:rPr lang="en-US" sz="2000" dirty="0"/>
              <a:t>, M. J. </a:t>
            </a:r>
            <a:r>
              <a:rPr lang="en-US" sz="2000" dirty="0" err="1"/>
              <a:t>Rahman</a:t>
            </a:r>
            <a:r>
              <a:rPr lang="en-US" sz="2000" dirty="0"/>
              <a:t>, M. Al-</a:t>
            </a:r>
            <a:r>
              <a:rPr lang="en-US" sz="2000" dirty="0" err="1"/>
              <a:t>MehediHasan</a:t>
            </a:r>
            <a:r>
              <a:rPr lang="en-US" sz="2000" dirty="0"/>
              <a:t>, H. S. </a:t>
            </a:r>
            <a:r>
              <a:rPr lang="en-US" sz="2000" dirty="0" err="1"/>
              <a:t>Suri</a:t>
            </a:r>
            <a:r>
              <a:rPr lang="en-US" sz="2000" dirty="0"/>
              <a:t>, M. M. </a:t>
            </a:r>
            <a:r>
              <a:rPr lang="en-US" sz="2000" dirty="0" err="1"/>
              <a:t>Abedin</a:t>
            </a:r>
            <a:r>
              <a:rPr lang="en-US" sz="2000" dirty="0"/>
              <a:t>, A. El-</a:t>
            </a:r>
            <a:r>
              <a:rPr lang="en-US" sz="2000" dirty="0" err="1"/>
              <a:t>Baz</a:t>
            </a:r>
            <a:r>
              <a:rPr lang="en-US" sz="2000" dirty="0"/>
              <a:t>, and J. S. </a:t>
            </a:r>
            <a:r>
              <a:rPr lang="en-US" sz="2000" dirty="0" err="1"/>
              <a:t>Suri</a:t>
            </a:r>
            <a:r>
              <a:rPr lang="en-US" sz="2000" dirty="0"/>
              <a:t>, ‘‘Accurate diabetes risk </a:t>
            </a:r>
            <a:r>
              <a:rPr lang="en-US" sz="2000" dirty="0" err="1"/>
              <a:t>stratification</a:t>
            </a:r>
            <a:r>
              <a:rPr lang="en-US" sz="2000" dirty="0"/>
              <a:t> using machine learning: Role of missing value and outliers,’’ J. Med. Syst.,vol.42,no.5,p.92,May2018</a:t>
            </a:r>
            <a:br>
              <a:rPr lang="en-US" sz="2000" dirty="0"/>
            </a:br>
            <a:br>
              <a:rPr lang="en-US" sz="2000" dirty="0"/>
            </a:br>
            <a:br>
              <a:rPr lang="en-IN" sz="2000" dirty="0"/>
            </a:br>
            <a:br>
              <a:rPr lang="en-IN" sz="2000" dirty="0"/>
            </a:br>
            <a:r>
              <a:rPr lang="en-IN" sz="2000" dirty="0">
                <a:solidFill>
                  <a:schemeClr val="bg1"/>
                </a:solidFill>
              </a:rPr>
              <a:t> Diabetes may perhaps consequence in debility, severe disorder, and </a:t>
            </a:r>
            <a:r>
              <a:rPr lang="en-IN" sz="2000" dirty="0" err="1">
                <a:solidFill>
                  <a:schemeClr val="bg1"/>
                </a:solidFill>
              </a:rPr>
              <a:t>meager</a:t>
            </a:r>
            <a:r>
              <a:rPr lang="en-IN" sz="2000" dirty="0">
                <a:solidFill>
                  <a:schemeClr val="bg1"/>
                </a:solidFill>
              </a:rPr>
              <a:t> quality of lifespan. Furthermore, it could also be lethal. Hence inferring Diabetes has turn into foremost distress currently. This paper </a:t>
            </a:r>
            <a:r>
              <a:rPr lang="en-IN" sz="2000" dirty="0" err="1">
                <a:solidFill>
                  <a:schemeClr val="bg1"/>
                </a:solidFill>
              </a:rPr>
              <a:t>centers</a:t>
            </a:r>
            <a:r>
              <a:rPr lang="en-IN" sz="2000" dirty="0">
                <a:solidFill>
                  <a:schemeClr val="bg1"/>
                </a:solidFill>
              </a:rPr>
              <a:t> on various machine learning practices which assist ascertaining and perceiving innumerable Diabetes. Multifarious machine learning approaches conversed here are Hidden Markov Models, Support Vector Machine, Feature Selection, Computational intelligent classifier, prediction system, data mining techniques and genetic algorithm</a:t>
            </a:r>
          </a:p>
        </p:txBody>
      </p:sp>
    </p:spTree>
  </p:cSld>
  <p:clrMapOvr>
    <a:masterClrMapping/>
  </p:clrMapOvr>
</p:sld>
</file>

<file path=ppt/theme/theme1.xml><?xml version="1.0" encoding="utf-8"?>
<a:theme xmlns:a="http://schemas.openxmlformats.org/drawingml/2006/main" name="Default Design">
  <a:themeElements>
    <a:clrScheme name="Default Design 9">
      <a:dk1>
        <a:srgbClr val="000000"/>
      </a:dk1>
      <a:lt1>
        <a:srgbClr val="FFFFFF"/>
      </a:lt1>
      <a:dk2>
        <a:srgbClr val="0033CC"/>
      </a:dk2>
      <a:lt2>
        <a:srgbClr val="FFFF00"/>
      </a:lt2>
      <a:accent1>
        <a:srgbClr val="FF9900"/>
      </a:accent1>
      <a:accent2>
        <a:srgbClr val="00FFFF"/>
      </a:accent2>
      <a:accent3>
        <a:srgbClr val="AAADE2"/>
      </a:accent3>
      <a:accent4>
        <a:srgbClr val="DADADA"/>
      </a:accent4>
      <a:accent5>
        <a:srgbClr val="FFCAAA"/>
      </a:accent5>
      <a:accent6>
        <a:srgbClr val="00E7E7"/>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2538</Words>
  <Application>Microsoft Office PowerPoint</Application>
  <PresentationFormat>On-screen Show (4:3)</PresentationFormat>
  <Paragraphs>111</Paragraphs>
  <Slides>29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Times New Roman</vt:lpstr>
      <vt:lpstr>Wingdings</vt:lpstr>
      <vt:lpstr>Default Design</vt:lpstr>
      <vt:lpstr>HEALTHCARE RECOMMENDATION SYSTEM  USING ANN ALGORITHM</vt:lpstr>
      <vt:lpstr>ABSTRACT</vt:lpstr>
      <vt:lpstr>AIM OF THE PROJECT</vt:lpstr>
      <vt:lpstr>PROBLEM STATEMENT</vt:lpstr>
      <vt:lpstr>LITERATURE SURVEY</vt:lpstr>
      <vt:lpstr>     MD. KAMRUL HASAN 1 , MD. ASHRAFUL ALAM1 , DOLA DAS2, ‘‘Diabetes Prediction Using Ensembling of Different Machine Learning Classifiers,’’inProc.Int.Comput.Netw.Informat.(ICCNI), vol-25 ,Apr.2022   </vt:lpstr>
      <vt:lpstr>William L. Galanter, Andrew D. Boyd, and Houshang Darab “Improving the In-Hospital Mortality Prediction of Diabetes ICU PatientsUsingaProcessMining/DeepLearningArchitecture VOL.26,NO.1,JANUARY2022.   Diabetes intensive care unit (ICU) patients are at increased risk of complications leading to in-hospital mortality. Assessing the likelihood of death is a challenging and time-consuming task due to a large number of influencing factors. Healthcare providers are interested in the detection of ICU patients at higher risk, they are commonly based on a snapshot of the health conditions of a patient during the ICU stay and do not specifically consider a patient’s prior medical history In this paper, a process mining/deep learning architecture is proposed to improve established severity scoring methods by incorporating the medical history of diabetes patients. First, health records of past hospital encounters are converted to event logs suitable for process mining. The event logs are then used to discover a process model that describes the past hospital encounters of patients. An adaptation of Decay Replay Mining is proposed to combine medical and demographic information </vt:lpstr>
      <vt:lpstr>I. Jenhani, N. B. Amor, and Z. Elouedi, ‘‘Decision trees as possibilistic classifiers,’’ Int. J. Approx. Reasoning, vol. 48, no. 3, pp. 784–807, Aug. 2019.    Diabetes is a major public health issue, with a prevalence of over 5.8 million in the USA, and over 23 million worldwide, and rising. The lifetime risk of developing Diabetes is one in five. Although promising evidence shows that the age-adjusted incidence of Diabetes may have plateaued, Diabetes still carries substantial morbidity and mortality, with 5-year mortality that rival those of many cancers. Diabetes represents a considerable burden to the health-care system, responsible for costs of more than $39 billion annually in the USA alone, and high rates of hospitalizations, readmissions, and outpatient visits.</vt:lpstr>
      <vt:lpstr>M. Maniruzzaman, M. J. Rahman, M. Al-MehediHasan, H. S. Suri, M. M. Abedin, A. El-Baz, and J. S. Suri, ‘‘Accurate diabetes risk stratification using machine learning: Role of missing value and outliers,’’ J. Med. Syst.,vol.42,no.5,p.92,May2018     Diabetes may perhaps consequence in debility, severe disorder, and meager quality of lifespan. Furthermore, it could also be lethal. Hence inferring Diabetes has turn into foremost distress currently. This paper centers on various machine learning practices which assist ascertaining and perceiving innumerable Diabetes. Multifarious machine learning approaches conversed here are Hidden Markov Models, Support Vector Machine, Feature Selection, Computational intelligent classifier, prediction system, data mining techniques and genetic algorithm</vt:lpstr>
      <vt:lpstr>EXISTING SYSTEM</vt:lpstr>
      <vt:lpstr>PROPOSED SYSTEM</vt:lpstr>
      <vt:lpstr>REQUIREMENTS</vt:lpstr>
      <vt:lpstr>SYSTEM ARCHITECTURE</vt:lpstr>
      <vt:lpstr>MODULES</vt:lpstr>
      <vt:lpstr>MODULES DESCRIPTION</vt:lpstr>
      <vt:lpstr>DATA PREPROCESSING</vt:lpstr>
      <vt:lpstr>CLASSIFICATION</vt:lpstr>
      <vt:lpstr>SPLITTING DATASET INTO TRAIN AND TEST DATA</vt:lpstr>
      <vt:lpstr>RESULT GENERATION</vt:lpstr>
      <vt:lpstr>SCREENSHOTS</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SYSTEM</dc:title>
  <dc:creator>Harini</dc:creator>
  <cp:lastModifiedBy>Navaneethan Ravi</cp:lastModifiedBy>
  <cp:revision>62</cp:revision>
  <dcterms:created xsi:type="dcterms:W3CDTF">2023-04-06T04:28:50Z</dcterms:created>
  <dcterms:modified xsi:type="dcterms:W3CDTF">2023-04-27T01:47:04Z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0x01010045AFCF1AAAD605499C50087BF5181809</vt:lpwstr>
  </property>
  <property fmtid="{D5CDD505-2E9C-101B-9397-08002B2CF9AE}" pid="3" name="ICV">
    <vt:lpwstr>B668904537C0437382EA66D6C1CF5873</vt:lpwstr>
  </property>
  <property fmtid="{D5CDD505-2E9C-101B-9397-08002B2CF9AE}" pid="4" name="KSOProductBuildVer">
    <vt:lpwstr>1033-11.2.0.11440</vt:lpwstr>
  </property>
</Properties>
</file>