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utfit"/>
      <p:regular r:id="rId19"/>
      <p:bold r:id="rId20"/>
    </p:embeddedFont>
    <p:embeddedFont>
      <p:font typeface="Outfit SemiBo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utfit-bold.fntdata"/><Relationship Id="rId11" Type="http://schemas.openxmlformats.org/officeDocument/2006/relationships/slide" Target="slides/slide6.xml"/><Relationship Id="rId22" Type="http://schemas.openxmlformats.org/officeDocument/2006/relationships/font" Target="fonts/OutfitSemiBold-bold.fntdata"/><Relationship Id="rId10" Type="http://schemas.openxmlformats.org/officeDocument/2006/relationships/slide" Target="slides/slide5.xml"/><Relationship Id="rId21" Type="http://schemas.openxmlformats.org/officeDocument/2006/relationships/font" Target="fonts/OutfitSemiBo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utfi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49730247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49730247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SLIDES_API149730247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SLIDES_API149730247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SLIDES_API149730247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SLIDES_API149730247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SLIDES_API149730247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SLIDES_API149730247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SLIDES_API149730247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SLIDES_API149730247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SLIDES_API149730247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SLIDES_API149730247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SLIDES_API149730247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SLIDES_API149730247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SLIDES_API149730247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SLIDES_API149730247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SLIDES_API149730247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SLIDES_API149730247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SLIDES_API149730247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SLIDES_API149730247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SLIDES_API149730247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SLIDES_API149730247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SLIDES_API149730247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SLIDES_API149730247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SLIDES_API149730247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SLIDES_API149730247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3"/>
          <p:cNvSpPr/>
          <p:nvPr/>
        </p:nvSpPr>
        <p:spPr>
          <a:xfrm>
            <a:off x="3810000" y="3175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Intruder Detection System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10000" y="3810000"/>
            <a:ext cx="45720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Advanced Security Technology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2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2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7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Efficiency and Cost-effectiveness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Optimized Security Operations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Improve operational efficiency by automating security processes, reducing manual interventions, and streamlining security protocols for better resource allocation and utilization.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Minimize false alarms, human errors, and response delays through intelligent automation, ensuring that security incidents are handled swiftly and accurately, minimizing downtime and risks.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Optimize resource allocation by deploying smart technologies that actively adapt to changing security needs, ensuring cost-effective solutions without compromising on security standards.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Achieve a balance between security effectiveness and operational costs, maximizing the value of your security investments and enhancing the overall security posture of your property.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3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3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8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User-friendly Interface and Accessibility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Intuitive Security Management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Experience a user-friendly interface that simplifies security management, enabling easy navigation, quick access to essential features, and intuitive controls for enhanced user experience.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Empower users with training and support to utilize the system effectively, ensuring optimal usage, quick troubleshooting, and seamless integration into daily security operations.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Promote user adoption and engagement through interactive interfaces, informative dashboards, and customizable settings that cater to the specific needs and preferences of different users.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Foster a culture of security awareness and responsibility among users, encouraging proactive participation in security measures and promoting a safe and secure environment for all.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24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4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9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Scalable and Future-proof Security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Adaptable Security Solutions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Future-proof your security infrastructure by choosing scalable solutions that can accommodate growth, technological advancements, and evolving security threats without requiring significant overhauls.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Implement modular and upgradable components that allow seamless integration of new features, technologies, and security enhancements as needed, ensuring continuous protection and innovation.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Stay ahead of emerging security risks and challenges by investing in flexible solutions that can adapt to changing needs, regulatory requirements, and industry standards effortlessly.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Protect your investment by choosing security solutions that offer longevity, flexibility, and compatibility with emerging technologies, securing your property's security for years to come.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25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5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10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Advanced Security Training and Support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Empowering Users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Provide comprehensive training programs and access to technical support to equip users with the knowledge and skills required to effectively utilize and manage the intrusion detection system.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Empower users with best practices, troubleshooting guides, and security protocols to enhance their understanding of security operations and promote a culture of security consciousness.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Offer continuous learning opportunities, updates on system enhancements, and efficient support channels to ensure users remain proficient in utilizing the security system optimally.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Invest in user empowerment to create a knowledgeable, vigilant, and proactive security community that actively contributes to maintaining a secure environment for all stakeholders.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143000" y="508000"/>
            <a:ext cx="22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Table of Contents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810000" y="508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01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318000" y="508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Introducing Advanced Security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810000" y="1016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02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318000" y="1016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Real-time Surveillance and Alerts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810000" y="1524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03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4318000" y="1524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Analytics and Detection Capabilities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810000" y="2032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04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4318000" y="2032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Seamless Integration and Scalability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810000" y="2540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05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318000" y="2540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Remote Monitoring and Control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810000" y="3048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06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318000" y="3048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Comprehensive Security Solutions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810000" y="3556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07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318000" y="3556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Efficiency and Cost-effectiveness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810000" y="4064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08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4318000" y="4064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User-friendly Interface and Accessibility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3810000" y="4572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09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318000" y="4572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Scalable and Future-proof Security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3810000" y="508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10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4318000" y="508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Advanced Security Training and Support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6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1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Introducing Advanced Security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Secure Your Property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Advanced technology offers real-time surveillance and alerts to prevent unauthorized access and ensure maximum security for your premises.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Intrusion detection systems combine cutting-edge sensors and analytics to detect, track, and notify of any unauthorized entry or suspicious activity.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The system integrates seamlessly with existing security measures, providing a comprehensive shield against potential threats and enhancing overall safety within the premises.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Effortlessly monitor and manage security from anywhere, giving you peace of mind and control over the protection of your valuable assets.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7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2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Real-time Surveillance and Alerts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Instant Security Updates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Continuous monitoring using high-resolution cameras ensures instant detection of any suspicious movements or intrusions within the restricted areas.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Receive immediate alerts through customizable notifications to your devices, enabling prompt response and action against potential security breaches.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The system records footage for future analysis and evidence, aiding in investigations and preventing recurrence of security incidents.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Stay informed and empowered with real-time updates on the status of your property, promoting proactive security practices and quick decision-making.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8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8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3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Analytics and Detection Capabilities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Intelligent Threat Detection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Utilize advanced analytics and AI algorithms to analyze patterns, identify anomalies, and detect potential threats or unauthorized access attempts accurately.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Benefit from smart sensors that trigger alarms and emergency protocols based on predefined criteria, ensuring immediate responses to potential security breaches.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Leverage the power of machine learning to enhance the system's accuracy in differentiating between false alarms and genuine security threats, minimizing disruptions.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Empower your security team with actionable insights and data-driven decisions to strengthen security protocols and mitigate risks effectively.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9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9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4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Seamless Integration and Scalability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Flexible Security Solutions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Easily integrate the intrusion detection system with your current security infrastructure, enabling a seamless operation that enhances the overall effectiveness and coverage of your security measures.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Scale the system to accommodate changes in your property's layout or security requirements, ensuring that the security solution evolves with your needs and remains adaptable to future expansions.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Achieve dynamic security management with centralized control and remote access features, allowing for efficient monitoring and administration of security across multiple locations.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Stay agile and responsive to evolving security challenges, ensuring that your security system remains robust, proactive, and capable of safeguarding your assets 24/7.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0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0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5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Remote Monitoring and Control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Anywhere, Anytime Security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Access the security system remotely from any device, enabling real-time monitoring of your property and security status from anywhere in the world.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Control access permissions, view live feeds, and receive instant alerts to respond promptly to security incidents, even when you are away from the premises.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Enable secure login credentials and encrypted communication channels to protect the integrity of the data transmission and ensure the confidentiality of your security information.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Empower yourself with the ability to oversee and manage security operations remotely, offering a proactive approach to security management and quick incident resolution.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21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1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6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Comprehensive Security Solutions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Complete Protection Package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Combine intrusion detection systems with access control, CCTV surveillance, and alarm systems to create a comprehensive security solution that addresses all aspects of security threats.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Implement multi-layered security measures that work in synergy to provide a robust defense against potential intruders, unauthorized access, and security breaches of any kind.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Enhance the security ecosystem with automated responses, emergency protocols, and integrated communication systems that ensure a coordinated and effective defense strategy.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Invest in a holistic security approach that prioritizes prevention, early detection, and rapid response to security incidents, safeguarding your property and personnel effectively.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