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6" r:id="rId3"/>
    <p:sldId id="257" r:id="rId4"/>
    <p:sldId id="258" r:id="rId5"/>
    <p:sldId id="259" r:id="rId6"/>
    <p:sldId id="266" r:id="rId7"/>
    <p:sldId id="265" r:id="rId8"/>
    <p:sldId id="260" r:id="rId9"/>
    <p:sldId id="264" r:id="rId10"/>
    <p:sldId id="262" r:id="rId11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8CF160-C323-530A-5516-5910A83413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E26DE-80BA-0EFA-CBF7-68EBFA2440D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65B71-ACB8-8D9F-FE7F-66592DC899C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D37A9-8FFB-CDF1-E66E-9C7D1FACBF3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7EAD74-2070-4D27-AB3C-429FE6CA2CF7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29907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DBEA06-9E44-5FC6-626D-E95DB5E330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E716E8-14BF-8722-4716-12CDFC3C793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AAC8A8A-AF62-AC53-3DED-8B0C0219770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230FE-7E55-C3E3-DFA6-1B9E61173F5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A2BCD-31CB-E58A-4ACF-EED98951BC7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B4258-FC6D-3687-4331-0B77673515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47F3F83-4AF6-4F70-84E1-FAAF7BB9465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5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E8D1A91-40C8-3428-921A-D9BBAD3AC06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B4D5F1-F3AB-4FA3-969F-F584F8E5549A}" type="slidenum">
              <a:t>2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C699AE7-3E30-AC77-A1E7-1778E45BD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0350" y="809625"/>
            <a:ext cx="7038975" cy="396081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BD5C25F-0EBA-D883-5C82-ACB6B04D64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19998" y="5039999"/>
            <a:ext cx="6119996" cy="4679999"/>
          </a:xfrm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A2E80CE-4D0A-B8B2-3B8F-0F3E7DF594C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2F3A9E-C320-434F-8A43-7A4751C46509}" type="slidenum">
              <a:t>3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B41F95-8B45-A742-791F-7B049F790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33266EB-EC30-E74F-DBD1-12B323779E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35F88F6-C557-5E87-0B8E-C068D7FF897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7CEC0A-9AE6-4400-9335-CA5846F7BDE2}" type="slidenum">
              <a:t>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C5A089E-0454-2353-C80A-674A78591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F4AB2B4-03A9-EFCD-F200-40FCBAA2B1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DD3301E-E4BC-98E5-472A-3DA1DB54B70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2BE153-D229-4E7E-8A22-3B7EB7E9E4CC}" type="slidenum">
              <a:t>5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BBDB5F0-CA30-4187-F10B-DA9864E5B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DA173E80-5FA4-D75C-E8FA-FE51C778C9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9584CA3-4E1D-5F27-9B9A-719099FA0E1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79A15F-1213-4B83-ADE6-DE4127F212E6}" type="slidenum">
              <a:t>8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039796F-F2A6-0467-AB28-C14227E1F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54FF898-C9F1-87DE-8C68-022DA10376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D8CF82-7BC2-4A68-9221-B16A9D09D8A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41963A-39B8-44D0-BC80-21DB5FA61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46C67C-4669-4252-AD36-DD177FF8A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2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EB5A14-9C52-46F1-93E2-4ABD606EC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6DDC47-048B-49BC-A4B7-DC4347B102B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7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E1070-8C57-4E4F-B12C-DC5986E00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34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6F4C00-581C-4F2D-AAF1-C49F7E796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6179EF-4F01-4EE9-A172-E8DC1AC98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E784BA-33F5-4508-B1D4-3AC9B86B7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8AFE03F2-46DC-4C2C-A7D4-BB744F1E2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7F9DB-7680-4715-BCC2-6DFB7964E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pPr lvl="0"/>
            <a:fld id="{3258B2B1-5F41-4DD9-9B5C-2A95B110EA8D}" type="datetime1">
              <a:rPr lang="en-US" smtClean="0"/>
              <a:pPr lvl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lvl="0"/>
            <a:fld id="{882063C8-4AC1-40B0-A95D-4C63C830D78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unakbanik/the-movies-dataset/" TargetMode="External"/><Relationship Id="rId2" Type="http://schemas.openxmlformats.org/officeDocument/2006/relationships/hyperlink" Target="https://www.freecodecamp.org/news/how-to-build-a-movie-recommendation-system-based-on-collaborative-filter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mini.google.com/" TargetMode="External"/><Relationship Id="rId4" Type="http://schemas.openxmlformats.org/officeDocument/2006/relationships/hyperlink" Target="https://m.youtube.com/watch?v=Fmtorg_dmM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C633-3E49-F01F-AD8F-C60E51CDBA2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2731" y="1722720"/>
            <a:ext cx="7861050" cy="1361248"/>
          </a:xfrm>
        </p:spPr>
        <p:txBody>
          <a:bodyPr>
            <a:normAutofit fontScale="90000"/>
          </a:bodyPr>
          <a:lstStyle/>
          <a:p>
            <a:pPr lvl="0" algn="l"/>
            <a:r>
              <a:rPr lang="en-IN" b="1" dirty="0">
                <a:latin typeface="Times New Roman" pitchFamily="18"/>
                <a:cs typeface="Times New Roman" pitchFamily="18"/>
              </a:rPr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2F55-38DD-6EA1-EC7C-86B9CF7365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30793" y="3672345"/>
            <a:ext cx="2953317" cy="1252188"/>
          </a:xfrm>
        </p:spPr>
        <p:txBody>
          <a:bodyPr>
            <a:noAutofit/>
          </a:bodyPr>
          <a:lstStyle/>
          <a:p>
            <a:pPr lvl="0" algn="l"/>
            <a:r>
              <a:rPr lang="en-IN" sz="1200" b="1" dirty="0">
                <a:latin typeface="Times New Roman" pitchFamily="18"/>
                <a:cs typeface="Times New Roman" pitchFamily="18"/>
              </a:rPr>
              <a:t>NAVANEETH RAJ R</a:t>
            </a:r>
          </a:p>
          <a:p>
            <a:pPr lvl="0" algn="l"/>
            <a:r>
              <a:rPr lang="en-IN" sz="1200" b="1" dirty="0">
                <a:latin typeface="Times New Roman" pitchFamily="18"/>
                <a:cs typeface="Times New Roman" pitchFamily="18"/>
              </a:rPr>
              <a:t>YADHU KRISHNAN V A</a:t>
            </a:r>
          </a:p>
          <a:p>
            <a:pPr lvl="0" algn="l"/>
            <a:r>
              <a:rPr lang="en-IN" sz="1200" b="1" dirty="0">
                <a:latin typeface="Times New Roman" pitchFamily="18"/>
                <a:cs typeface="Times New Roman" pitchFamily="18"/>
              </a:rPr>
              <a:t>SREENANDH </a:t>
            </a:r>
            <a:r>
              <a:rPr lang="en-IN" sz="1200" b="1" dirty="0" err="1">
                <a:latin typeface="Times New Roman" pitchFamily="18"/>
                <a:cs typeface="Times New Roman" pitchFamily="18"/>
              </a:rPr>
              <a:t>PREneesh</a:t>
            </a:r>
            <a:endParaRPr lang="en-IN" sz="1200" b="1" dirty="0">
              <a:latin typeface="Times New Roman" pitchFamily="18"/>
              <a:cs typeface="Times New Roman" pitchFamily="18"/>
            </a:endParaRPr>
          </a:p>
          <a:p>
            <a:pPr lvl="0" algn="l"/>
            <a:r>
              <a:rPr lang="en-IN" sz="1200" b="1" dirty="0">
                <a:latin typeface="Times New Roman" pitchFamily="18"/>
                <a:cs typeface="Times New Roman" pitchFamily="18"/>
              </a:rPr>
              <a:t>NAYIF MUHAMMED C M</a:t>
            </a:r>
          </a:p>
          <a:p>
            <a:pPr lvl="0" algn="l"/>
            <a:r>
              <a:rPr lang="en-IN" sz="1200" b="1" dirty="0">
                <a:latin typeface="Times New Roman" pitchFamily="18"/>
                <a:cs typeface="Times New Roman" pitchFamily="18"/>
              </a:rPr>
              <a:t>GUIDE – MS DONEY DANIEL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3A35-C5A0-CC35-4ECD-E9FA329A0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6350" y="1536432"/>
            <a:ext cx="7107923" cy="1092104"/>
          </a:xfrm>
        </p:spPr>
        <p:txBody>
          <a:bodyPr anchorCtr="1"/>
          <a:lstStyle/>
          <a:p>
            <a:pPr lvl="0" algn="just"/>
            <a:r>
              <a:rPr lang="en-IN" sz="5400" b="1" dirty="0">
                <a:latin typeface="Times New Roman" pitchFamily="18"/>
                <a:cs typeface="Times New Roman" pitchFamily="18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9B74-97B5-B352-3A60-AC16ECAD95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88950"/>
            <a:ext cx="5243513" cy="708025"/>
          </a:xfrm>
        </p:spPr>
        <p:txBody>
          <a:bodyPr anchorCtr="1">
            <a:spAutoFit/>
          </a:bodyPr>
          <a:lstStyle/>
          <a:p>
            <a:pPr lvl="0"/>
            <a:r>
              <a:rPr lang="en-IN" sz="4000" b="1" dirty="0">
                <a:latin typeface="Times New Roman" pitchFamily="18"/>
                <a:cs typeface="Times New Roman" pitchFamily="18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6D78-6F5F-6178-ABD6-FEE649944A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8317" y="1555545"/>
            <a:ext cx="7410450" cy="324008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The microproject aims to develop a movie recommendation system to assist users in discovering new films based on their preferences.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Machine learning techniques will be employed to analyse user preferences and recommend relevant movies accordingly.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4ACB-00A5-6C77-4891-26D32549E3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64318"/>
            <a:ext cx="4262438" cy="947738"/>
          </a:xfrm>
        </p:spPr>
        <p:txBody>
          <a:bodyPr anchorCtr="1"/>
          <a:lstStyle/>
          <a:p>
            <a:pPr lvl="0"/>
            <a:r>
              <a:rPr lang="en-IN" sz="4000" b="1" dirty="0">
                <a:latin typeface="Times New Roman" pitchFamily="18"/>
                <a:cs typeface="Times New Roman" pitchFamily="18"/>
              </a:rPr>
              <a:t>OBJECTIVES</a:t>
            </a:r>
            <a:r>
              <a:rPr lang="en-IN" sz="4000" dirty="0">
                <a:latin typeface="Times New Roman" pitchFamily="18"/>
                <a:cs typeface="Times New Roman" pitchFamily="18"/>
              </a:rPr>
              <a:t>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ED30F-C912-9B18-5DF5-E48E7BCA19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1839" y="1534037"/>
            <a:ext cx="7426325" cy="328771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Develop a collaborative filtering-based recommendation system capable of accurately predicting user preferences.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Evaluate the performance of the recommendation system using metrics such as precision, recall, and Mean Absolute Error (MAE).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Integrate the recommendation system into a user interface for seamless interaction and movie discovery.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E8E2-F5F9-BB48-200B-488924F974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74523"/>
            <a:ext cx="5913438" cy="947738"/>
          </a:xfrm>
        </p:spPr>
        <p:txBody>
          <a:bodyPr anchorCtr="1"/>
          <a:lstStyle/>
          <a:p>
            <a:pPr lvl="0"/>
            <a:r>
              <a:rPr lang="en-IN" sz="4000" b="1" dirty="0">
                <a:latin typeface="Times New Roman" pitchFamily="18"/>
                <a:cs typeface="Times New Roman" pitchFamily="18"/>
              </a:rPr>
              <a:t>PROPOSED SYSTEM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EAB45-F2FF-465B-6A3D-523B24DED3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574" y="1431105"/>
            <a:ext cx="7307263" cy="3287713"/>
          </a:xfrm>
        </p:spPr>
        <p:txBody>
          <a:bodyPr/>
          <a:lstStyle/>
          <a:p>
            <a:pPr lvl="0">
              <a:lnSpc>
                <a:spcPct val="90000"/>
              </a:lnSpc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The proposed system will utilize collaborative filtering techniques, like user-base approach, to generate movie recommendations.</a:t>
            </a:r>
          </a:p>
          <a:p>
            <a:pPr lvl="0">
              <a:lnSpc>
                <a:spcPct val="90000"/>
              </a:lnSpc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Historical user rating data will be used to build a user-item matrix, where each entry represents the rating given by a user to a movie.</a:t>
            </a:r>
          </a:p>
          <a:p>
            <a:pPr lvl="0">
              <a:lnSpc>
                <a:spcPct val="90000"/>
              </a:lnSpc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Predictions for unrated movies will be generated based on the learned latent factors, and top-N recommendations will be provided to users.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1566-107C-492F-9CEF-B83973ACFA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73075"/>
            <a:ext cx="8215313" cy="947738"/>
          </a:xfrm>
        </p:spPr>
        <p:txBody>
          <a:bodyPr anchorCtr="1">
            <a:noAutofit/>
          </a:bodyPr>
          <a:lstStyle/>
          <a:p>
            <a:pPr lvl="0"/>
            <a:r>
              <a:rPr lang="en-IN" sz="4000" b="1" dirty="0">
                <a:latin typeface="Times New Roman" pitchFamily="18"/>
                <a:cs typeface="Times New Roman" pitchFamily="18"/>
              </a:rPr>
              <a:t>HARDWARE AND 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1FC9-9E8C-B785-4ED3-6C6346F0B5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8819" y="1909763"/>
            <a:ext cx="7381875" cy="3287712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sz="2150" u="sng" dirty="0">
                <a:latin typeface="Times New Roman" pitchFamily="18"/>
                <a:cs typeface="Times New Roman" pitchFamily="18"/>
              </a:rPr>
              <a:t>Hardware</a:t>
            </a:r>
            <a:r>
              <a:rPr lang="en-IN" sz="2150" dirty="0">
                <a:latin typeface="Times New Roman" pitchFamily="18"/>
                <a:cs typeface="Times New Roman" pitchFamily="18"/>
              </a:rPr>
              <a:t>: A standard computer with sufficient processing power and memory for training the machine learning model.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150" u="sng" dirty="0">
                <a:latin typeface="Times New Roman" pitchFamily="18"/>
                <a:cs typeface="Times New Roman" pitchFamily="18"/>
              </a:rPr>
              <a:t>Software</a:t>
            </a:r>
            <a:r>
              <a:rPr lang="en-IN" sz="2150" dirty="0">
                <a:latin typeface="Times New Roman" pitchFamily="18"/>
                <a:cs typeface="Times New Roman" pitchFamily="18"/>
              </a:rPr>
              <a:t>: Python programming language, along with libraries such as pandas and NumPy for data manipulation and model building. Additionally implementation of the UI using HTML and </a:t>
            </a:r>
            <a:r>
              <a:rPr lang="en-IN" sz="2150" dirty="0" err="1">
                <a:latin typeface="Times New Roman" pitchFamily="18"/>
                <a:cs typeface="Times New Roman" pitchFamily="18"/>
              </a:rPr>
              <a:t>StreamLit</a:t>
            </a:r>
            <a:r>
              <a:rPr lang="en-IN" sz="2150" dirty="0">
                <a:latin typeface="Times New Roman" pitchFamily="18"/>
                <a:cs typeface="Times New Roman" pitchFamily="18"/>
              </a:rPr>
              <a:t> Python Library.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8F4A7-59BA-9813-8F63-0A25C729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67" y="82197"/>
            <a:ext cx="4279763" cy="10668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AA04DC-8962-E744-D7F4-B2F887D4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62" y="907031"/>
            <a:ext cx="8077900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29CD-787F-2CB5-1C52-25ECBE3116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9213" y="272128"/>
            <a:ext cx="8316913" cy="69215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3A7E-9873-381D-81C6-F7D841F34B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1445" y="1327714"/>
            <a:ext cx="8546690" cy="3325812"/>
          </a:xfrm>
        </p:spPr>
        <p:txBody>
          <a:bodyPr>
            <a:normAutofit/>
          </a:bodyPr>
          <a:lstStyle/>
          <a:p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sets and other necessary materials such as: CSV FILES, FRAMEWORKS and implementing it in GOOGLE COLLAB.</a:t>
            </a:r>
          </a:p>
          <a:p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done on the workings of learning program and operations done on data matrices. Learnt the collaborative user based approach to recommendation system.</a:t>
            </a:r>
          </a:p>
          <a:p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backend with the preset data.</a:t>
            </a:r>
          </a:p>
          <a:p>
            <a:r>
              <a:rPr lang="en-IN" sz="2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to provide a simple user-interface.</a:t>
            </a:r>
          </a:p>
          <a:p>
            <a:pPr marL="0" indent="0">
              <a:buNone/>
            </a:pPr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428C-77B5-AC92-BEBC-2702A7700B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99103" y="272846"/>
            <a:ext cx="4594225" cy="605350"/>
          </a:xfrm>
        </p:spPr>
        <p:txBody>
          <a:bodyPr anchorCtr="1">
            <a:normAutofit fontScale="90000"/>
          </a:bodyPr>
          <a:lstStyle/>
          <a:p>
            <a:pPr lvl="0"/>
            <a:r>
              <a:rPr lang="en-IN" sz="4000" b="1" dirty="0">
                <a:latin typeface="Times New Roman" pitchFamily="18"/>
                <a:cs typeface="Times New Roman" pitchFamily="18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BB4D-19DD-1584-3FE6-314E65346C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942" y="1098652"/>
            <a:ext cx="7277100" cy="3287713"/>
          </a:xfrm>
        </p:spPr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The development of a movie recommendation system using machine learning offers users personalized recommendations tailored to their preferences.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By analysing user behaviour and historical ratings, the recommendation system can accurately predict movies that users are likely to enjoy, thereby enhancing user engagement and satisfaction.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150" dirty="0">
                <a:latin typeface="Times New Roman" pitchFamily="18"/>
                <a:cs typeface="Times New Roman" pitchFamily="18"/>
              </a:rPr>
              <a:t>Future enhancements may include the incorporation of additional data sources such as movie metadata, user demographics, and contextual information to further improve the quality of recommendations.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4BF3-7447-2E92-B1D5-F07A0688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6471-C4E7-5D8B-2994-4DADE86EE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https://www.freecodecamp.org/news/how-to-build-a-movie-recommendation-system-based-on-collaborative-filtering/</a:t>
            </a:r>
            <a:endParaRPr lang="en-I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https://www.kaggle.com/datasets/rounakbanik/the-movies-dataset/</a:t>
            </a:r>
            <a:endParaRPr lang="en-I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https://m.youtube.com/watch?v=Fmtorg_dmM0</a:t>
            </a:r>
            <a:endParaRPr lang="en-I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https://gemini.google.com/</a:t>
            </a:r>
            <a:endParaRPr lang="en-I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435</Words>
  <Application>Microsoft Office PowerPoint</Application>
  <PresentationFormat>Custom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Liberation Sans</vt:lpstr>
      <vt:lpstr>StarSymbol</vt:lpstr>
      <vt:lpstr>Times New Roman</vt:lpstr>
      <vt:lpstr>Retrospect</vt:lpstr>
      <vt:lpstr>MOVIE RECOMMENDATION SYSTEM</vt:lpstr>
      <vt:lpstr>INTRODUCTION</vt:lpstr>
      <vt:lpstr>OBJECTIVES :</vt:lpstr>
      <vt:lpstr>PROPOSED SYSTEM </vt:lpstr>
      <vt:lpstr>HARDWARE AND SOFTWARE REQUIREMENTS</vt:lpstr>
      <vt:lpstr>PowerPoint Presentation</vt:lpstr>
      <vt:lpstr>CURRENT PROGRESS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creator>Yadhu Krishnan V.A</dc:creator>
  <cp:lastModifiedBy>Yadhu Krishnan V.A</cp:lastModifiedBy>
  <cp:revision>11</cp:revision>
  <dcterms:created xsi:type="dcterms:W3CDTF">2024-04-07T21:20:02Z</dcterms:created>
  <dcterms:modified xsi:type="dcterms:W3CDTF">2024-05-08T05:17:23Z</dcterms:modified>
</cp:coreProperties>
</file>