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59" r:id="rId3"/>
    <p:sldId id="260" r:id="rId4"/>
    <p:sldId id="295" r:id="rId5"/>
    <p:sldId id="296" r:id="rId6"/>
    <p:sldId id="297" r:id="rId7"/>
    <p:sldId id="298" r:id="rId8"/>
    <p:sldId id="277" r:id="rId9"/>
    <p:sldId id="265" r:id="rId10"/>
    <p:sldId id="262" r:id="rId11"/>
  </p:sldIdLst>
  <p:sldSz cx="9144000" cy="5143500" type="screen16x9"/>
  <p:notesSz cx="6858000" cy="9144000"/>
  <p:embeddedFontLs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Titillium Web" charset="0"/>
      <p:regular r:id="rId17"/>
      <p:bold r:id="rId18"/>
      <p:italic r:id="rId19"/>
      <p:boldItalic r:id="rId20"/>
    </p:embeddedFont>
    <p:embeddedFont>
      <p:font typeface="Titillium Web Light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BDED31F-4C28-4180-97D3-87A74C8CC402}">
  <a:tblStyle styleId="{EBDED31F-4C28-4180-97D3-87A74C8CC4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3F4AB4-FE6C-4C75-8DE0-3188A609124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2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74166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SIGN LANGUAGE RECOGNITION USING DEEP LEARNING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573950"/>
            <a:ext cx="5278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Thank You</a:t>
            </a:r>
            <a:endParaRPr sz="6000"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4294967295"/>
          </p:nvPr>
        </p:nvSpPr>
        <p:spPr>
          <a:xfrm>
            <a:off x="629895" y="3723878"/>
            <a:ext cx="5278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Team Name: Deep Vision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Members: Navaneeth Sharma, R Bharath</a:t>
            </a:r>
            <a:endParaRPr dirty="0"/>
          </a:p>
        </p:txBody>
      </p:sp>
      <p:grpSp>
        <p:nvGrpSpPr>
          <p:cNvPr id="96" name="Google Shape;96;p17"/>
          <p:cNvGrpSpPr/>
          <p:nvPr/>
        </p:nvGrpSpPr>
        <p:grpSpPr>
          <a:xfrm>
            <a:off x="1745961" y="352459"/>
            <a:ext cx="1675491" cy="1675513"/>
            <a:chOff x="6643075" y="3664250"/>
            <a:chExt cx="407950" cy="407975"/>
          </a:xfrm>
        </p:grpSpPr>
        <p:sp>
          <p:nvSpPr>
            <p:cNvPr id="97" name="Google Shape;97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17"/>
          <p:cNvGrpSpPr/>
          <p:nvPr/>
        </p:nvGrpSpPr>
        <p:grpSpPr>
          <a:xfrm rot="727535">
            <a:off x="750467" y="1987952"/>
            <a:ext cx="688825" cy="688786"/>
            <a:chOff x="576250" y="4319400"/>
            <a:chExt cx="442075" cy="442050"/>
          </a:xfrm>
        </p:grpSpPr>
        <p:sp>
          <p:nvSpPr>
            <p:cNvPr id="100" name="Google Shape;100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7"/>
          <p:cNvSpPr/>
          <p:nvPr/>
        </p:nvSpPr>
        <p:spPr>
          <a:xfrm>
            <a:off x="1344744" y="738932"/>
            <a:ext cx="261927" cy="2500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/>
          <p:nvPr/>
        </p:nvSpPr>
        <p:spPr>
          <a:xfrm rot="2697461">
            <a:off x="3070537" y="2019141"/>
            <a:ext cx="397516" cy="37956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385024" y="1802439"/>
            <a:ext cx="159240" cy="152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/>
          <p:nvPr/>
        </p:nvSpPr>
        <p:spPr>
          <a:xfrm rot="1280389">
            <a:off x="1163299" y="1493211"/>
            <a:ext cx="159248" cy="15210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685800" y="15833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Why?</a:t>
            </a: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685800" y="28400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Communication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 smtClean="0"/>
              <a:t>Communication </a:t>
            </a:r>
            <a:r>
              <a:rPr lang="en-IN" dirty="0"/>
              <a:t>comes from the Latin word </a:t>
            </a:r>
            <a:r>
              <a:rPr lang="en-IN" dirty="0" err="1"/>
              <a:t>communicare</a:t>
            </a:r>
            <a:r>
              <a:rPr lang="en-IN" dirty="0"/>
              <a:t>, meaning "to share</a:t>
            </a:r>
            <a:r>
              <a:rPr lang="en-IN" dirty="0" smtClean="0"/>
              <a:t>“</a:t>
            </a:r>
          </a:p>
          <a:p>
            <a:r>
              <a:rPr lang="en-IN" dirty="0"/>
              <a:t>It helps us humans share our feeling and create </a:t>
            </a:r>
            <a:r>
              <a:rPr lang="en-IN" dirty="0" smtClean="0"/>
              <a:t>bonds</a:t>
            </a:r>
          </a:p>
          <a:p>
            <a:pPr marL="76200" indent="0">
              <a:buNone/>
            </a:pPr>
            <a:r>
              <a:rPr lang="en-IN" b="1" dirty="0" smtClean="0"/>
              <a:t>But what about mute people?</a:t>
            </a:r>
          </a:p>
          <a:p>
            <a:pPr marL="76200" indent="0">
              <a:buNone/>
            </a:pPr>
            <a:r>
              <a:rPr lang="en-IN" dirty="0" smtClean="0"/>
              <a:t>They must not be deprived the ability to bond just because they can’t talk.</a:t>
            </a:r>
            <a:endParaRPr lang="en-IN" dirty="0"/>
          </a:p>
          <a:p>
            <a:pPr marL="76200" indent="0">
              <a:buNone/>
            </a:pPr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Sign Language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Mute people predominantly use sign language for their daily communication</a:t>
            </a:r>
          </a:p>
          <a:p>
            <a:r>
              <a:rPr lang="en-IN" dirty="0" smtClean="0"/>
              <a:t>But not everyone can understand sign language</a:t>
            </a:r>
          </a:p>
          <a:p>
            <a:r>
              <a:rPr lang="en-IN" dirty="0"/>
              <a:t>Viewing a gesture from another perspective makes it difficult </a:t>
            </a:r>
            <a:r>
              <a:rPr lang="en-IN" dirty="0" smtClean="0"/>
              <a:t>to </a:t>
            </a:r>
            <a:r>
              <a:rPr lang="en-IN" dirty="0"/>
              <a:t>be </a:t>
            </a:r>
            <a:r>
              <a:rPr lang="en-IN" dirty="0" smtClean="0"/>
              <a:t>understood</a:t>
            </a:r>
          </a:p>
          <a:p>
            <a:r>
              <a:rPr lang="en-IN" dirty="0" smtClean="0"/>
              <a:t>Since </a:t>
            </a:r>
            <a:r>
              <a:rPr lang="en-IN" dirty="0"/>
              <a:t>every finger position and movement will not be observable.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88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685800" y="15833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en" dirty="0" smtClean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How?</a:t>
            </a: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685800" y="28400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482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Idea 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 smtClean="0"/>
              <a:t>Cameras can be attached to the head or chest of a mute person</a:t>
            </a:r>
          </a:p>
          <a:p>
            <a:r>
              <a:rPr lang="en-IN" dirty="0" smtClean="0"/>
              <a:t>The camera observe the hand gesture and recognises it using Deep learning</a:t>
            </a:r>
          </a:p>
          <a:p>
            <a:r>
              <a:rPr lang="en-IN" dirty="0" smtClean="0"/>
              <a:t>Using text-to-speech software the recognised gesture can be converted to audio</a:t>
            </a:r>
          </a:p>
          <a:p>
            <a:r>
              <a:rPr lang="en-IN" dirty="0" smtClean="0"/>
              <a:t>The cameras attached will in no way hinder their daily activities</a:t>
            </a:r>
          </a:p>
          <a:p>
            <a:pPr marL="76200" indent="0">
              <a:buNone/>
            </a:pPr>
            <a:r>
              <a:rPr lang="en-IN" dirty="0" smtClean="0"/>
              <a:t>.</a:t>
            </a:r>
            <a:endParaRPr lang="en-IN" dirty="0"/>
          </a:p>
          <a:p>
            <a:pPr marL="76200" indent="0">
              <a:buNone/>
            </a:pPr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867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67544" y="195486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Our Model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67544" y="987574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 smtClean="0"/>
              <a:t>We have written our model using </a:t>
            </a:r>
            <a:r>
              <a:rPr lang="en-IN" dirty="0" err="1" smtClean="0"/>
              <a:t>Pytorch</a:t>
            </a:r>
            <a:r>
              <a:rPr lang="en-IN" dirty="0" smtClean="0"/>
              <a:t> library and trained it using GPU</a:t>
            </a:r>
          </a:p>
          <a:p>
            <a:r>
              <a:rPr lang="en-IN" dirty="0" smtClean="0"/>
              <a:t>The model was able to recognise the signs with 96-97% accuracy.</a:t>
            </a:r>
          </a:p>
          <a:p>
            <a:r>
              <a:rPr lang="en-IN" dirty="0" smtClean="0"/>
              <a:t>We have currently deployed our model to a desktop app</a:t>
            </a:r>
          </a:p>
          <a:p>
            <a:r>
              <a:rPr lang="en-IN" dirty="0" smtClean="0"/>
              <a:t>The app takes an image as an input and gives out the predicted character </a:t>
            </a:r>
          </a:p>
          <a:p>
            <a:r>
              <a:rPr lang="en-IN" dirty="0" smtClean="0"/>
              <a:t>The model can identify alphabets, numbers and an underscore character used as space</a:t>
            </a:r>
          </a:p>
          <a:p>
            <a:pPr marL="76200" indent="0">
              <a:buNone/>
            </a:pPr>
            <a:r>
              <a:rPr lang="en-IN" dirty="0" smtClean="0"/>
              <a:t>.</a:t>
            </a:r>
            <a:endParaRPr lang="en-IN" dirty="0"/>
          </a:p>
          <a:p>
            <a:pPr marL="76200" indent="0">
              <a:buNone/>
            </a:pPr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951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17" name="Google Shape;317;p32"/>
          <p:cNvSpPr txBox="1">
            <a:spLocks noGrp="1"/>
          </p:cNvSpPr>
          <p:nvPr>
            <p:ph type="body" idx="4294967295"/>
          </p:nvPr>
        </p:nvSpPr>
        <p:spPr>
          <a:xfrm>
            <a:off x="685800" y="373575"/>
            <a:ext cx="2897700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Titillium Web"/>
                <a:ea typeface="Titillium Web"/>
                <a:cs typeface="Titillium Web"/>
                <a:sym typeface="Titillium Web"/>
              </a:rPr>
              <a:t>DESKTOP </a:t>
            </a:r>
            <a:r>
              <a:rPr lang="en" b="1" dirty="0" smtClean="0">
                <a:latin typeface="Titillium Web"/>
                <a:ea typeface="Titillium Web"/>
                <a:cs typeface="Titillium Web"/>
                <a:sym typeface="Titillium Web"/>
              </a:rPr>
              <a:t>APP</a:t>
            </a:r>
            <a:endParaRPr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.</a:t>
            </a:r>
            <a:endParaRPr sz="2400" dirty="0"/>
          </a:p>
        </p:txBody>
      </p:sp>
      <p:grpSp>
        <p:nvGrpSpPr>
          <p:cNvPr id="318" name="Google Shape;318;p32"/>
          <p:cNvGrpSpPr/>
          <p:nvPr/>
        </p:nvGrpSpPr>
        <p:grpSpPr>
          <a:xfrm>
            <a:off x="3938374" y="1241129"/>
            <a:ext cx="4542205" cy="2661224"/>
            <a:chOff x="1177450" y="241631"/>
            <a:chExt cx="6173152" cy="3616776"/>
          </a:xfrm>
        </p:grpSpPr>
        <p:sp>
          <p:nvSpPr>
            <p:cNvPr id="319" name="Google Shape;319;p32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C:\Users\Bharath\Downloads\sign langu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468" y="1347614"/>
            <a:ext cx="3547916" cy="230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457200" y="1425175"/>
            <a:ext cx="44487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Future Scope</a:t>
            </a:r>
            <a:endParaRPr dirty="0"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457200" y="2419350"/>
            <a:ext cx="4448700" cy="18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The model can be trained to recognise gestures from a live video feed in realtime.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Translate feature</a:t>
            </a:r>
            <a:r>
              <a:rPr lang="en" dirty="0" smtClean="0"/>
              <a:t> can be added to further enhance the capabilities.</a:t>
            </a:r>
            <a:endParaRPr dirty="0"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825" y="797998"/>
            <a:ext cx="3547500" cy="3547500"/>
          </a:xfrm>
          <a:prstGeom prst="heptagon">
            <a:avLst>
              <a:gd name="hf" fmla="val 102572"/>
              <a:gd name="vf" fmla="val 105210"/>
            </a:avLst>
          </a:prstGeom>
          <a:noFill/>
          <a:ln>
            <a:noFill/>
          </a:ln>
        </p:spPr>
      </p:pic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270</Words>
  <Application>Microsoft Office PowerPoint</Application>
  <PresentationFormat>On-screen Show (16:9)</PresentationFormat>
  <Paragraphs>43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Titillium Web</vt:lpstr>
      <vt:lpstr>Titillium Web Light</vt:lpstr>
      <vt:lpstr>Ninacor template</vt:lpstr>
      <vt:lpstr>SIGN LANGUAGE RECOGNITION USING DEEP LEARNING</vt:lpstr>
      <vt:lpstr>1. Why?</vt:lpstr>
      <vt:lpstr>Communication</vt:lpstr>
      <vt:lpstr>Sign Language</vt:lpstr>
      <vt:lpstr>2. How?</vt:lpstr>
      <vt:lpstr>Idea </vt:lpstr>
      <vt:lpstr>Our Model</vt:lpstr>
      <vt:lpstr>PowerPoint Presentation</vt:lpstr>
      <vt:lpstr>Future Scope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RECOGNITION USING DEEP LEARNING</dc:title>
  <dc:creator>Bharath Ramesh</dc:creator>
  <cp:lastModifiedBy>Santhya RAMESH</cp:lastModifiedBy>
  <cp:revision>8</cp:revision>
  <dcterms:modified xsi:type="dcterms:W3CDTF">2021-06-27T10:13:01Z</dcterms:modified>
</cp:coreProperties>
</file>