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F1D8-41B6-8A77-9CD7-9F26E249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EF934-4977-C4F0-240F-910DEAF5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B8E3-D465-FA14-3C54-D70F1F9F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E444-DA7C-7CA2-24E3-27E3111A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02C4-124B-6EDF-D3E8-03BEFC71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E1C6-48A4-7A9B-FB20-AFB66FFF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0D07B-B56F-8BDE-5A6C-8D6CBCDC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87ED-5A2D-3A6C-8B47-78F51B55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AF1B-F58F-41BE-7283-C936741F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76CC-2CE0-2E82-4C00-DF6EE902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D1C6A-3812-A1CD-DB1A-64878A34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AA76-4A95-55D4-6500-6329021A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D9B9-93BF-D08F-D71C-D7219B5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2FCD-D230-FC64-484E-0879738A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522-5D23-7722-531D-9FBCD39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3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1B7-4DC2-691C-04A7-E2A440C2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D969-1F3E-E7D8-D217-D1EBD307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A10A-AA3E-38D7-6B14-238055DD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2017-D49C-3B16-36D0-6E319640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00D7-D89B-6FE1-A8D3-37F063E8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7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D45-88A0-132C-7948-63275A65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4F5D-CDCD-FF36-24B8-3254BD6C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DF4E-41A9-B58D-738D-A062F7A5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B4759-94A6-71A6-E0DF-554AB3D3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4B5E-A3FE-8E76-BCF6-A5667718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6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2412-08CD-9603-C6E7-F567B3C6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D74FC-C802-AD99-9FF2-994562A1A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EAB9-FAC7-3B8D-1639-068474AA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76F-1AB8-7018-875E-6C6889F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EA66-64AA-A17B-E679-9548951F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22AD-7081-7507-80A0-0EAEFC4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9A31-F79E-06D1-3508-29B5CFDD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8E2B-BED2-6B2A-BFC1-BFA66322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8DF21-2356-845F-5893-DEA1056F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DEA60-A994-37D1-F6D8-7F01BBC63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87080-89E3-A4FC-300E-359E37B3B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24DB7-2D26-5E5D-6380-A3A75200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0DC3F-EDC0-6BCB-81EE-11551519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9D736-54AE-623F-CE6C-C314FAF9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1F7C-F05C-3CEB-17DC-235B0260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DE18-382C-DA6D-4B22-C15476E5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832CA-E76B-7FD6-4C51-0AE2E8B1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90CFE-3B64-F7E1-46B6-BBE0AD83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7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3BE9F-8B90-700A-5367-1BABD4B6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6F1B-8A75-EDA4-0506-1235D831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03013-8280-0FF1-88CE-A3149080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4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4B42-0955-5C11-EA92-4A8A1067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0FF9-2A82-AA1A-8BF8-997E6CB3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CF312-EF10-16CC-E378-F221494B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3A4D-2F2D-303E-2852-D37018F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1CCE-8E17-1647-1EAA-C416F643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CA5-3314-EF03-A92A-A2C6F478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3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2657-DCF6-9FB5-D32A-60133F2E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FAB09-021F-2FF2-0939-2494F6760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F1C03-1FF8-602E-5208-E5C1B82A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F0B23-E2AE-1BF9-422F-ED8794AD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DE75-CEE9-BE7C-BC9E-C4465F89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4E0F-6270-35E2-943C-50817BC2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44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475DA-5DC7-BBB4-2DC3-46103CFD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AFCB-442C-31F3-8129-9C5911B4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E1CF-EA55-5246-EB81-36A2867B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4D8B-BA38-4DD5-87F2-932F0338AAA3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9A05-DD33-25A2-5EC4-2957B9BA2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D8932-D01A-468C-884E-C61EDE303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B007-800C-454B-8AA3-641C23AD6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41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C7467-7FA0-DE95-EB3A-EA3FC053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9" y="2609850"/>
            <a:ext cx="134302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7D660-A715-0A17-351B-14A993CE2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00" y="2611215"/>
            <a:ext cx="126682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CEC7A-D184-54D4-A4DF-83423AD7E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9" y="1243882"/>
            <a:ext cx="1285875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B3CE9-A8BA-D462-061E-55C095E3E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32" y="4459064"/>
            <a:ext cx="1295400" cy="1381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BD9E36-53DD-00C2-A30E-F0922ADCA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13" y="1243882"/>
            <a:ext cx="1343025" cy="1200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6739CF-C4A3-BF48-1524-CF3A416A9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08" y="4144617"/>
            <a:ext cx="129540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15346C-5ED2-5659-85BB-3D3663F48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78" y="3125375"/>
            <a:ext cx="1295400" cy="8477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BCD0F7-A8CD-A1A9-FFEC-0A7EBEE3EC7E}"/>
              </a:ext>
            </a:extLst>
          </p:cNvPr>
          <p:cNvSpPr/>
          <p:nvPr/>
        </p:nvSpPr>
        <p:spPr>
          <a:xfrm>
            <a:off x="2292559" y="914400"/>
            <a:ext cx="9270147" cy="5219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25CB3-9FC4-E376-6A90-B5F61CBBFA7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84104" y="3019425"/>
            <a:ext cx="5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8FBE6A-6A9A-3D67-072B-09E47CA64895}"/>
              </a:ext>
            </a:extLst>
          </p:cNvPr>
          <p:cNvCxnSpPr>
            <a:cxnSpLocks/>
          </p:cNvCxnSpPr>
          <p:nvPr/>
        </p:nvCxnSpPr>
        <p:spPr>
          <a:xfrm rot="10800000">
            <a:off x="6510320" y="1550506"/>
            <a:ext cx="3349733" cy="2058400"/>
          </a:xfrm>
          <a:prstGeom prst="bentConnector3">
            <a:avLst>
              <a:gd name="adj1" fmla="val 84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73B70E-28F3-F7F3-BAD4-FF3B6187E1F3}"/>
              </a:ext>
            </a:extLst>
          </p:cNvPr>
          <p:cNvCxnSpPr/>
          <p:nvPr/>
        </p:nvCxnSpPr>
        <p:spPr>
          <a:xfrm flipH="1">
            <a:off x="7020662" y="1917921"/>
            <a:ext cx="530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B16C02E-61B7-6EA3-6F1A-FF523C97DD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6126" y="1113181"/>
            <a:ext cx="3024537" cy="1801655"/>
          </a:xfrm>
          <a:prstGeom prst="bentConnector3">
            <a:avLst>
              <a:gd name="adj1" fmla="val 81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AF78B0B-8361-8AF9-2476-956D90F65182}"/>
              </a:ext>
            </a:extLst>
          </p:cNvPr>
          <p:cNvCxnSpPr>
            <a:cxnSpLocks/>
          </p:cNvCxnSpPr>
          <p:nvPr/>
        </p:nvCxnSpPr>
        <p:spPr>
          <a:xfrm>
            <a:off x="6830814" y="1113180"/>
            <a:ext cx="719935" cy="6228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4F06BA-64A2-6D50-C240-1546CA2CDB48}"/>
              </a:ext>
            </a:extLst>
          </p:cNvPr>
          <p:cNvCxnSpPr/>
          <p:nvPr/>
        </p:nvCxnSpPr>
        <p:spPr>
          <a:xfrm flipH="1">
            <a:off x="7190781" y="2146852"/>
            <a:ext cx="359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8E3442-BD69-8ECF-85CA-48CC7E75E1B4}"/>
              </a:ext>
            </a:extLst>
          </p:cNvPr>
          <p:cNvCxnSpPr>
            <a:cxnSpLocks/>
          </p:cNvCxnSpPr>
          <p:nvPr/>
        </p:nvCxnSpPr>
        <p:spPr>
          <a:xfrm>
            <a:off x="7190781" y="2146852"/>
            <a:ext cx="0" cy="258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A29928-C5AF-8C94-CCBC-644E163C4E6E}"/>
              </a:ext>
            </a:extLst>
          </p:cNvPr>
          <p:cNvCxnSpPr/>
          <p:nvPr/>
        </p:nvCxnSpPr>
        <p:spPr>
          <a:xfrm flipH="1">
            <a:off x="6354602" y="4730527"/>
            <a:ext cx="836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7DE56AB-36B1-61BE-8319-E6CBC23FD2B9}"/>
              </a:ext>
            </a:extLst>
          </p:cNvPr>
          <p:cNvCxnSpPr>
            <a:cxnSpLocks/>
          </p:cNvCxnSpPr>
          <p:nvPr/>
        </p:nvCxnSpPr>
        <p:spPr>
          <a:xfrm>
            <a:off x="6480704" y="2146852"/>
            <a:ext cx="291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16988A-A913-713E-3810-02EAD41853A9}"/>
              </a:ext>
            </a:extLst>
          </p:cNvPr>
          <p:cNvCxnSpPr>
            <a:cxnSpLocks/>
          </p:cNvCxnSpPr>
          <p:nvPr/>
        </p:nvCxnSpPr>
        <p:spPr>
          <a:xfrm>
            <a:off x="6772691" y="2146852"/>
            <a:ext cx="29616" cy="231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E8E5DB-3195-4B7B-5D15-0FE49A0CC7A5}"/>
              </a:ext>
            </a:extLst>
          </p:cNvPr>
          <p:cNvCxnSpPr>
            <a:cxnSpLocks/>
          </p:cNvCxnSpPr>
          <p:nvPr/>
        </p:nvCxnSpPr>
        <p:spPr>
          <a:xfrm>
            <a:off x="6802307" y="4459064"/>
            <a:ext cx="841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BC92EF-EF8A-F7E5-8E70-0C4A7D0DBD58}"/>
              </a:ext>
            </a:extLst>
          </p:cNvPr>
          <p:cNvSpPr txBox="1"/>
          <p:nvPr/>
        </p:nvSpPr>
        <p:spPr>
          <a:xfrm>
            <a:off x="4225786" y="238399"/>
            <a:ext cx="363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E-VOTING : DBMS MINI PROJECT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CFBC83A0-1D62-20B0-6DA7-0281A04C3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66" y="2394390"/>
            <a:ext cx="12573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 N</dc:creator>
  <cp:lastModifiedBy>Navaneeth N</cp:lastModifiedBy>
  <cp:revision>1</cp:revision>
  <dcterms:created xsi:type="dcterms:W3CDTF">2024-01-10T17:45:36Z</dcterms:created>
  <dcterms:modified xsi:type="dcterms:W3CDTF">2024-01-10T18:00:55Z</dcterms:modified>
</cp:coreProperties>
</file>