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160B-6D39-6D33-978E-29F37995C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48666-B7FE-7E65-1D9A-1CB8A84AC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C651-1A54-4044-8A3C-D9441963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C37-3F8D-4F44-9787-EA636060230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CA059-9155-B2CB-2F36-D11CE7CF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B4046-C3E0-41BD-087B-9CA67967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477D-7893-44A1-9742-4F45F4AA4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0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8DDB-6A94-FC5C-81A0-AF9657EF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B9D23-1207-436A-E8A2-4D913D308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E26D-B6CC-F1BA-101E-C125B17C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C37-3F8D-4F44-9787-EA636060230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2C73C-34CA-7E61-F48E-AE771ADD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2A358-DD96-1731-F098-5925E174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477D-7893-44A1-9742-4F45F4AA4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05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73BDCC-2392-E548-414F-EC7216DC4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553D6-8F61-C82A-D19A-6B9A95DD7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37C67-01F0-46DD-6202-F5B5A38C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C37-3F8D-4F44-9787-EA636060230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60F37-E998-6B61-5C08-7883D3E5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9361-C6C3-91FF-05F5-6483B697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477D-7893-44A1-9742-4F45F4AA4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17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15E5-05B2-4B73-0F3A-6C5A9E21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0D4B6-454E-85BC-9C47-BDDDF322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2F156-0021-3869-D59E-FF41DB6E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C37-3F8D-4F44-9787-EA636060230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F156-D756-5BA5-4050-953684F7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BAE5-5815-DDAB-7260-832A657A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477D-7893-44A1-9742-4F45F4AA4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56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BDF79-B6B5-2F23-1EC2-3F3B125B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73A9D-EC1F-92D1-60C9-BB0919FD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2EDB-41E8-E843-B57D-1F8921FE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C37-3F8D-4F44-9787-EA636060230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6027-75A7-77E3-94BD-0C56EECA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5C7A-74BD-1B56-1D52-5B1753DD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477D-7893-44A1-9742-4F45F4AA4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30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EE6B-AEBD-4073-15EE-BD691F722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CEBF-BE78-1CDF-B47C-01540D1F1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207FF-353E-C0E9-E599-BF0033C2E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0FC73-B054-3941-77FE-086E9F1D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C37-3F8D-4F44-9787-EA636060230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C4D57-64C4-4A11-F488-D7246136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0213-9141-4248-3ED7-0DE2DA57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477D-7893-44A1-9742-4F45F4AA4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85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24E1-E93F-44C9-F24A-9BAAC1EC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89E56-E4B0-6878-9BB1-BD3D831B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39E35-DD57-4264-B2E6-8F0962C48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4C68-4D8A-402A-E4F4-4880B8943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F8858-5619-2BA8-4137-90C08FDC6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4D5CE-A3C1-D719-4144-7C2643F6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C37-3F8D-4F44-9787-EA636060230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0B798B-632A-82D6-1C60-A7A76FCE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ECB63-DE45-636E-5DD1-F950AE62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477D-7893-44A1-9742-4F45F4AA4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69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B400-DFCA-8DC2-5EFC-46AB12A7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5C764-A4E3-76D1-359C-EFA393E0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C37-3F8D-4F44-9787-EA636060230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F65B8-B858-25B6-5614-7AF86A93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6EBC2-9A18-1615-D87D-81BEE5EF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477D-7893-44A1-9742-4F45F4AA4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0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8C67A-DA5A-6230-6D15-7DA2A3FFD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C37-3F8D-4F44-9787-EA636060230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4094E-A875-6705-6802-75A3EC09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84AB5-CB07-72F9-2550-F28D1C4E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477D-7893-44A1-9742-4F45F4AA4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6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BF99-2355-F89E-4BA6-DE2F6C53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1671-206E-B68B-0988-1C93FA3B2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A9AD10-4191-1ACE-8AAE-638ED3E86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9AC64-0425-28E3-089E-21F74608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C37-3F8D-4F44-9787-EA636060230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B7FB9-6688-4957-71AA-D4BB64CB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AA3FA-27C2-FC60-3DCD-D54B8482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477D-7893-44A1-9742-4F45F4AA4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1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1461C-87D5-0ED1-4F73-970CD0AF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65008F-578A-8BCC-38FC-77E2434DE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D62EF-1D40-766A-7301-A84426CB0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CE0B6-FEDF-D154-A073-8EBDC58D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CEC37-3F8D-4F44-9787-EA636060230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F2515-D16E-2227-069F-A6072968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969FC-87A3-464A-9D6C-4DE0FC7FA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1477D-7893-44A1-9742-4F45F4AA4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58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F588E-20E3-EB81-5430-D6D4EF1D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850D-4277-C9D1-753A-13750BCF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09F0C-FE09-B72C-8E86-AD66E87EF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CEC37-3F8D-4F44-9787-EA6360602304}" type="datetimeFigureOut">
              <a:rPr lang="en-IN" smtClean="0"/>
              <a:t>15-01-2024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1291-1C88-8931-A5E4-C24950864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716FB-50CC-5E31-7793-AB7AD2CA2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1477D-7893-44A1-9742-4F45F4AA4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41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D94697A-294F-7AED-28DD-5C980DDFE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695EF77-4279-60BF-D7C7-07A7FD32B712}"/>
              </a:ext>
            </a:extLst>
          </p:cNvPr>
          <p:cNvSpPr/>
          <p:nvPr/>
        </p:nvSpPr>
        <p:spPr>
          <a:xfrm>
            <a:off x="106017" y="92765"/>
            <a:ext cx="11979966" cy="901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2"/>
                </a:solidFill>
              </a:rPr>
              <a:t>GENERAL ELECTIONS - 2024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E63DD1-FC3B-1358-1625-156A6DAC77C1}"/>
              </a:ext>
            </a:extLst>
          </p:cNvPr>
          <p:cNvSpPr/>
          <p:nvPr/>
        </p:nvSpPr>
        <p:spPr>
          <a:xfrm>
            <a:off x="106017" y="6427303"/>
            <a:ext cx="11979966" cy="337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ELECTION COMMISION OF INDIA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63CA97-B005-0414-AC8C-658FA77EADDF}"/>
              </a:ext>
            </a:extLst>
          </p:cNvPr>
          <p:cNvCxnSpPr>
            <a:cxnSpLocks/>
          </p:cNvCxnSpPr>
          <p:nvPr/>
        </p:nvCxnSpPr>
        <p:spPr>
          <a:xfrm>
            <a:off x="6096000" y="1136373"/>
            <a:ext cx="0" cy="5234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A588399-04AA-B3BE-DF33-0485B1234ABC}"/>
              </a:ext>
            </a:extLst>
          </p:cNvPr>
          <p:cNvSpPr txBox="1"/>
          <p:nvPr/>
        </p:nvSpPr>
        <p:spPr>
          <a:xfrm>
            <a:off x="139148" y="1828562"/>
            <a:ext cx="581770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Arial Black" panose="020B0A04020102020204" pitchFamily="34" charset="0"/>
              </a:rPr>
              <a:t>Voting Instructions</a:t>
            </a:r>
            <a:r>
              <a:rPr lang="en-IN" sz="2000" b="1" dirty="0">
                <a:latin typeface="Arial Black" panose="020B0A04020102020204" pitchFamily="34" charset="0"/>
              </a:rPr>
              <a:t> :</a:t>
            </a:r>
          </a:p>
          <a:p>
            <a:endParaRPr lang="en-IN" sz="2000" b="1" dirty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Date – 15/01/2024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Ward Name- 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Rajarajeshwari Nagar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Ward No - 45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Every voter must log in to their accounts before voting.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Kindly verify your details before entering the voting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After 2 minutes the session will be automatically destroyed.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Voters can view the result once the election is over.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7B956B-980D-BC61-5BF6-DA5AC4232984}"/>
              </a:ext>
            </a:extLst>
          </p:cNvPr>
          <p:cNvSpPr/>
          <p:nvPr/>
        </p:nvSpPr>
        <p:spPr>
          <a:xfrm>
            <a:off x="8083832" y="2882584"/>
            <a:ext cx="2120335" cy="5830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VOTER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88CC57-D424-6B04-2FAA-1BE7F7E5E5A6}"/>
              </a:ext>
            </a:extLst>
          </p:cNvPr>
          <p:cNvSpPr/>
          <p:nvPr/>
        </p:nvSpPr>
        <p:spPr>
          <a:xfrm>
            <a:off x="8083832" y="4091963"/>
            <a:ext cx="2120335" cy="5830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ADMIN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7087ED-51BE-68A2-2CEC-1344D5BD21E8}"/>
              </a:ext>
            </a:extLst>
          </p:cNvPr>
          <p:cNvSpPr txBox="1"/>
          <p:nvPr/>
        </p:nvSpPr>
        <p:spPr>
          <a:xfrm>
            <a:off x="8506870" y="1949993"/>
            <a:ext cx="127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 Black" panose="020B0A04020102020204" pitchFamily="34" charset="0"/>
              </a:rPr>
              <a:t>LOGIN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BD96704D-9FC4-770D-541B-9015FC164169}"/>
              </a:ext>
            </a:extLst>
          </p:cNvPr>
          <p:cNvSpPr/>
          <p:nvPr/>
        </p:nvSpPr>
        <p:spPr>
          <a:xfrm>
            <a:off x="10455965" y="3034293"/>
            <a:ext cx="728870" cy="2354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633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8D73-8C5D-D7E1-4A32-40580545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61FE-190B-1D1D-43BE-22357955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21C8E-E3AE-3BD4-6ECC-670E625D0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86A4C9-4089-3F00-DDC1-F5CCD9200CE4}"/>
              </a:ext>
            </a:extLst>
          </p:cNvPr>
          <p:cNvSpPr/>
          <p:nvPr/>
        </p:nvSpPr>
        <p:spPr>
          <a:xfrm>
            <a:off x="106017" y="92765"/>
            <a:ext cx="11979966" cy="901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2"/>
                </a:solidFill>
              </a:rPr>
              <a:t>GENERAL ELECTIONS - 2024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A6085-7F43-88B2-85A1-5C6F5CD57714}"/>
              </a:ext>
            </a:extLst>
          </p:cNvPr>
          <p:cNvSpPr/>
          <p:nvPr/>
        </p:nvSpPr>
        <p:spPr>
          <a:xfrm>
            <a:off x="106017" y="6427303"/>
            <a:ext cx="11979966" cy="337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ELECTION COMMISION OF INDIA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26368-2E09-6364-11DB-08B08C2DC88C}"/>
              </a:ext>
            </a:extLst>
          </p:cNvPr>
          <p:cNvSpPr/>
          <p:nvPr/>
        </p:nvSpPr>
        <p:spPr>
          <a:xfrm>
            <a:off x="838200" y="1428362"/>
            <a:ext cx="1166191" cy="11264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A0E18-9D11-D311-331B-48F21BB65FEF}"/>
              </a:ext>
            </a:extLst>
          </p:cNvPr>
          <p:cNvSpPr/>
          <p:nvPr/>
        </p:nvSpPr>
        <p:spPr>
          <a:xfrm>
            <a:off x="662609" y="1232453"/>
            <a:ext cx="10691191" cy="1669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FF2B4-1B49-ECA5-F00E-7334FB4CC73A}"/>
              </a:ext>
            </a:extLst>
          </p:cNvPr>
          <p:cNvCxnSpPr>
            <a:cxnSpLocks/>
          </p:cNvCxnSpPr>
          <p:nvPr/>
        </p:nvCxnSpPr>
        <p:spPr>
          <a:xfrm>
            <a:off x="2491409" y="1322345"/>
            <a:ext cx="0" cy="145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1AF0DA-5D3D-0215-CF06-E60809974EE3}"/>
              </a:ext>
            </a:extLst>
          </p:cNvPr>
          <p:cNvSpPr txBox="1"/>
          <p:nvPr/>
        </p:nvSpPr>
        <p:spPr>
          <a:xfrm>
            <a:off x="2587487" y="1430088"/>
            <a:ext cx="1792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Administrator ID:</a:t>
            </a:r>
          </a:p>
          <a:p>
            <a:r>
              <a:rPr lang="en-IN" dirty="0"/>
              <a:t>Name:</a:t>
            </a:r>
          </a:p>
          <a:p>
            <a:r>
              <a:rPr lang="en-IN" dirty="0"/>
              <a:t>Email:</a:t>
            </a:r>
          </a:p>
          <a:p>
            <a:r>
              <a:rPr lang="en-IN" dirty="0"/>
              <a:t>Post: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978EB1-3403-3FF1-2EC9-A84BED68F5C0}"/>
              </a:ext>
            </a:extLst>
          </p:cNvPr>
          <p:cNvSpPr/>
          <p:nvPr/>
        </p:nvSpPr>
        <p:spPr>
          <a:xfrm>
            <a:off x="4837044" y="3555932"/>
            <a:ext cx="2107095" cy="5551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Change Password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D8A38A-E6CC-B8F4-B143-6DBE93E9EEAA}"/>
              </a:ext>
            </a:extLst>
          </p:cNvPr>
          <p:cNvSpPr/>
          <p:nvPr/>
        </p:nvSpPr>
        <p:spPr>
          <a:xfrm>
            <a:off x="4837044" y="4513813"/>
            <a:ext cx="2107095" cy="5551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Votes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8E5764-BB46-216C-98CB-E50592BEF56C}"/>
              </a:ext>
            </a:extLst>
          </p:cNvPr>
          <p:cNvSpPr/>
          <p:nvPr/>
        </p:nvSpPr>
        <p:spPr>
          <a:xfrm>
            <a:off x="10262153" y="5568676"/>
            <a:ext cx="1510747" cy="608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77052D8-A31D-B960-71FC-F72C9DF9A427}"/>
              </a:ext>
            </a:extLst>
          </p:cNvPr>
          <p:cNvSpPr/>
          <p:nvPr/>
        </p:nvSpPr>
        <p:spPr>
          <a:xfrm>
            <a:off x="7417904" y="4673656"/>
            <a:ext cx="728870" cy="2354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hord 6">
            <a:extLst>
              <a:ext uri="{FF2B5EF4-FFF2-40B4-BE49-F238E27FC236}">
                <a16:creationId xmlns:a16="http://schemas.microsoft.com/office/drawing/2014/main" id="{C66B808B-B3E2-EEE3-DF79-C5DFC0C1327C}"/>
              </a:ext>
            </a:extLst>
          </p:cNvPr>
          <p:cNvSpPr/>
          <p:nvPr/>
        </p:nvSpPr>
        <p:spPr>
          <a:xfrm rot="6686062">
            <a:off x="1082176" y="1914921"/>
            <a:ext cx="670235" cy="677986"/>
          </a:xfrm>
          <a:prstGeom prst="chor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AD106C-66AA-C740-1925-52894E76A00E}"/>
              </a:ext>
            </a:extLst>
          </p:cNvPr>
          <p:cNvSpPr/>
          <p:nvPr/>
        </p:nvSpPr>
        <p:spPr>
          <a:xfrm>
            <a:off x="1245940" y="1569695"/>
            <a:ext cx="323695" cy="32034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96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A7CDB1-6421-631C-199A-B2107584F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6AEBBE-34FD-27BF-A5C2-BF1A8005A2DC}"/>
              </a:ext>
            </a:extLst>
          </p:cNvPr>
          <p:cNvSpPr/>
          <p:nvPr/>
        </p:nvSpPr>
        <p:spPr>
          <a:xfrm>
            <a:off x="106017" y="92765"/>
            <a:ext cx="11979966" cy="901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2"/>
                </a:solidFill>
              </a:rPr>
              <a:t>GENERAL ELECTIONS - 2024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CCF601-DAD8-5BC0-7CE3-8215BE72F8F0}"/>
              </a:ext>
            </a:extLst>
          </p:cNvPr>
          <p:cNvSpPr/>
          <p:nvPr/>
        </p:nvSpPr>
        <p:spPr>
          <a:xfrm>
            <a:off x="106017" y="6427303"/>
            <a:ext cx="11979966" cy="337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ELECTION COMMISION OF INDIA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3D6C43-462B-924E-29DB-231EA2147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111153"/>
              </p:ext>
            </p:extLst>
          </p:nvPr>
        </p:nvGraphicFramePr>
        <p:xfrm>
          <a:off x="2032000" y="1203960"/>
          <a:ext cx="8128000" cy="49225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395966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745365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4034573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536164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81259489"/>
                    </a:ext>
                  </a:extLst>
                </a:gridCol>
              </a:tblGrid>
              <a:tr h="60960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Vote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Election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Voter ID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Candidate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568994"/>
                  </a:ext>
                </a:extLst>
              </a:tr>
              <a:tr h="38931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476147"/>
                  </a:ext>
                </a:extLst>
              </a:tr>
              <a:tr h="3893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80906"/>
                  </a:ext>
                </a:extLst>
              </a:tr>
              <a:tr h="3893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16549"/>
                  </a:ext>
                </a:extLst>
              </a:tr>
              <a:tr h="3893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773213"/>
                  </a:ext>
                </a:extLst>
              </a:tr>
              <a:tr h="3893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234744"/>
                  </a:ext>
                </a:extLst>
              </a:tr>
              <a:tr h="3893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71258"/>
                  </a:ext>
                </a:extLst>
              </a:tr>
              <a:tr h="3893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061603"/>
                  </a:ext>
                </a:extLst>
              </a:tr>
              <a:tr h="3893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140879"/>
                  </a:ext>
                </a:extLst>
              </a:tr>
              <a:tr h="3893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233222"/>
                  </a:ext>
                </a:extLst>
              </a:tr>
              <a:tr h="3893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103107"/>
                  </a:ext>
                </a:extLst>
              </a:tr>
              <a:tr h="38931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336131"/>
                  </a:ext>
                </a:extLst>
              </a:tr>
            </a:tbl>
          </a:graphicData>
        </a:graphic>
      </p:graphicFrame>
      <p:sp>
        <p:nvSpPr>
          <p:cNvPr id="10" name="Arrow: Left 9">
            <a:extLst>
              <a:ext uri="{FF2B5EF4-FFF2-40B4-BE49-F238E27FC236}">
                <a16:creationId xmlns:a16="http://schemas.microsoft.com/office/drawing/2014/main" id="{748DC5C7-59E9-ABF5-D785-20C3D6E3BA0F}"/>
              </a:ext>
            </a:extLst>
          </p:cNvPr>
          <p:cNvSpPr/>
          <p:nvPr/>
        </p:nvSpPr>
        <p:spPr>
          <a:xfrm>
            <a:off x="106017" y="1199321"/>
            <a:ext cx="304800" cy="19878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88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AF17D-EB74-E9A6-337E-84377B20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213B7-4CA4-21BB-70D1-5A89FADE8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70B548-15C4-997B-021C-7354F5229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337E8F-62AA-93B4-DA57-65E799142F98}"/>
              </a:ext>
            </a:extLst>
          </p:cNvPr>
          <p:cNvSpPr/>
          <p:nvPr/>
        </p:nvSpPr>
        <p:spPr>
          <a:xfrm>
            <a:off x="106017" y="92765"/>
            <a:ext cx="11979966" cy="901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2"/>
                </a:solidFill>
              </a:rPr>
              <a:t>GENERAL ELECTIONS - 2024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F6C83-CC2A-181D-B932-E7BDFD46B7E2}"/>
              </a:ext>
            </a:extLst>
          </p:cNvPr>
          <p:cNvSpPr/>
          <p:nvPr/>
        </p:nvSpPr>
        <p:spPr>
          <a:xfrm>
            <a:off x="106017" y="6427303"/>
            <a:ext cx="11979966" cy="337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ELECTION COMMISION OF INDIA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E9241DD-E1F1-268C-A7E1-9E0CE914D004}"/>
              </a:ext>
            </a:extLst>
          </p:cNvPr>
          <p:cNvSpPr/>
          <p:nvPr/>
        </p:nvSpPr>
        <p:spPr>
          <a:xfrm>
            <a:off x="3982278" y="1266273"/>
            <a:ext cx="4227444" cy="45454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FCE7AA-CBA9-F3B4-78A3-C6A3E38C3A10}"/>
              </a:ext>
            </a:extLst>
          </p:cNvPr>
          <p:cNvSpPr txBox="1"/>
          <p:nvPr/>
        </p:nvSpPr>
        <p:spPr>
          <a:xfrm>
            <a:off x="3001618" y="1571696"/>
            <a:ext cx="6188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VOTER LOGIN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3D7846-B622-FF93-15C3-240461551D3E}"/>
              </a:ext>
            </a:extLst>
          </p:cNvPr>
          <p:cNvSpPr/>
          <p:nvPr/>
        </p:nvSpPr>
        <p:spPr>
          <a:xfrm>
            <a:off x="4399722" y="2856978"/>
            <a:ext cx="339255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Enter Voter 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DFF52-6138-1CC0-15B2-E19C96E5E3DE}"/>
              </a:ext>
            </a:extLst>
          </p:cNvPr>
          <p:cNvSpPr/>
          <p:nvPr/>
        </p:nvSpPr>
        <p:spPr>
          <a:xfrm>
            <a:off x="4399722" y="3864578"/>
            <a:ext cx="339255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Enter Password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BD964C-5119-6F8F-E558-38E1B5E88C7D}"/>
              </a:ext>
            </a:extLst>
          </p:cNvPr>
          <p:cNvCxnSpPr/>
          <p:nvPr/>
        </p:nvCxnSpPr>
        <p:spPr>
          <a:xfrm>
            <a:off x="4161183" y="2067339"/>
            <a:ext cx="38696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CFBFED-F784-9D4D-EF03-C973B36100AB}"/>
              </a:ext>
            </a:extLst>
          </p:cNvPr>
          <p:cNvSpPr txBox="1"/>
          <p:nvPr/>
        </p:nvSpPr>
        <p:spPr>
          <a:xfrm>
            <a:off x="4161183" y="2392112"/>
            <a:ext cx="10351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</a:rPr>
              <a:t>Voter 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DF4AD4-D23B-2A41-2029-5182AC49C327}"/>
              </a:ext>
            </a:extLst>
          </p:cNvPr>
          <p:cNvSpPr txBox="1"/>
          <p:nvPr/>
        </p:nvSpPr>
        <p:spPr>
          <a:xfrm>
            <a:off x="4161182" y="3402480"/>
            <a:ext cx="117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</a:rPr>
              <a:t>Password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A3E7B5-EBBB-7F50-B6E0-98F1B0038E61}"/>
              </a:ext>
            </a:extLst>
          </p:cNvPr>
          <p:cNvSpPr/>
          <p:nvPr/>
        </p:nvSpPr>
        <p:spPr>
          <a:xfrm>
            <a:off x="5340626" y="4678017"/>
            <a:ext cx="1510747" cy="60828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5879E087-EEB5-98F3-B725-C3051E23513A}"/>
              </a:ext>
            </a:extLst>
          </p:cNvPr>
          <p:cNvSpPr/>
          <p:nvPr/>
        </p:nvSpPr>
        <p:spPr>
          <a:xfrm>
            <a:off x="7063408" y="4864433"/>
            <a:ext cx="728870" cy="2354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12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90A0-F273-8C72-806B-E228D72DD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03734-463D-B2CC-3AFF-BA911749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6475C-A690-3C04-C5DF-890AF563A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239BF1-4114-871D-BF7D-7A4D242673D8}"/>
              </a:ext>
            </a:extLst>
          </p:cNvPr>
          <p:cNvSpPr/>
          <p:nvPr/>
        </p:nvSpPr>
        <p:spPr>
          <a:xfrm>
            <a:off x="106017" y="92765"/>
            <a:ext cx="11979966" cy="901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2"/>
                </a:solidFill>
              </a:rPr>
              <a:t>GENERAL ELECTIONS - 2024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8CA367-F8FF-04C8-E37C-93252ACD2EE4}"/>
              </a:ext>
            </a:extLst>
          </p:cNvPr>
          <p:cNvSpPr/>
          <p:nvPr/>
        </p:nvSpPr>
        <p:spPr>
          <a:xfrm>
            <a:off x="106017" y="6427303"/>
            <a:ext cx="11979966" cy="337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ELECTION COMMISION OF INDIA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875842-B96E-FBDA-53C6-A63324F79699}"/>
              </a:ext>
            </a:extLst>
          </p:cNvPr>
          <p:cNvSpPr/>
          <p:nvPr/>
        </p:nvSpPr>
        <p:spPr>
          <a:xfrm>
            <a:off x="930965" y="1402401"/>
            <a:ext cx="1166191" cy="11264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BA3C36-7A00-6C6B-09E3-7B915884D2FF}"/>
              </a:ext>
            </a:extLst>
          </p:cNvPr>
          <p:cNvCxnSpPr>
            <a:cxnSpLocks/>
          </p:cNvCxnSpPr>
          <p:nvPr/>
        </p:nvCxnSpPr>
        <p:spPr>
          <a:xfrm>
            <a:off x="2584174" y="1296384"/>
            <a:ext cx="0" cy="231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E73673-D0E1-9E2A-A54B-57439760FCB4}"/>
              </a:ext>
            </a:extLst>
          </p:cNvPr>
          <p:cNvSpPr txBox="1"/>
          <p:nvPr/>
        </p:nvSpPr>
        <p:spPr>
          <a:xfrm>
            <a:off x="2657896" y="1475097"/>
            <a:ext cx="1672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Voter ID:</a:t>
            </a:r>
          </a:p>
          <a:p>
            <a:r>
              <a:rPr lang="en-IN" dirty="0"/>
              <a:t>First Name:</a:t>
            </a:r>
          </a:p>
          <a:p>
            <a:r>
              <a:rPr lang="en-IN" dirty="0"/>
              <a:t>Last Name:</a:t>
            </a:r>
          </a:p>
          <a:p>
            <a:r>
              <a:rPr lang="en-IN" dirty="0"/>
              <a:t>Phone Number:</a:t>
            </a:r>
          </a:p>
          <a:p>
            <a:r>
              <a:rPr lang="en-IN" dirty="0"/>
              <a:t>Email:</a:t>
            </a:r>
          </a:p>
          <a:p>
            <a:r>
              <a:rPr lang="en-IN" dirty="0"/>
              <a:t>Address: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C32954-4850-6A1E-9BAD-7912B18A38D8}"/>
              </a:ext>
            </a:extLst>
          </p:cNvPr>
          <p:cNvSpPr/>
          <p:nvPr/>
        </p:nvSpPr>
        <p:spPr>
          <a:xfrm>
            <a:off x="665921" y="4749902"/>
            <a:ext cx="159026" cy="159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843DE1-AEC0-5F11-FA9C-5FD72F7FB8F7}"/>
              </a:ext>
            </a:extLst>
          </p:cNvPr>
          <p:cNvSpPr txBox="1"/>
          <p:nvPr/>
        </p:nvSpPr>
        <p:spPr>
          <a:xfrm>
            <a:off x="815008" y="4658931"/>
            <a:ext cx="6308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/>
              <a:t>By clicking this, you agree that these details belong to you and are correct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B76826E-B0AF-A65A-EF80-A14257D9287E}"/>
              </a:ext>
            </a:extLst>
          </p:cNvPr>
          <p:cNvSpPr/>
          <p:nvPr/>
        </p:nvSpPr>
        <p:spPr>
          <a:xfrm>
            <a:off x="665921" y="5107643"/>
            <a:ext cx="1510747" cy="60828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I, Agree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D24DA53-2F07-9F89-F0FC-A4936DD1717E}"/>
              </a:ext>
            </a:extLst>
          </p:cNvPr>
          <p:cNvSpPr/>
          <p:nvPr/>
        </p:nvSpPr>
        <p:spPr>
          <a:xfrm>
            <a:off x="2544416" y="5294059"/>
            <a:ext cx="728870" cy="2354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622A18-041F-AEDF-9A47-AC26E3807309}"/>
              </a:ext>
            </a:extLst>
          </p:cNvPr>
          <p:cNvSpPr/>
          <p:nvPr/>
        </p:nvSpPr>
        <p:spPr>
          <a:xfrm>
            <a:off x="662609" y="1232453"/>
            <a:ext cx="10691191" cy="24781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116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FA4A-798B-C423-C765-35A1A8D20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9447F7A3-42AF-A8D0-C83C-EFE2F3D72F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513044"/>
              </p:ext>
            </p:extLst>
          </p:nvPr>
        </p:nvGraphicFramePr>
        <p:xfrm>
          <a:off x="838201" y="1825625"/>
          <a:ext cx="4939749" cy="296672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646583">
                  <a:extLst>
                    <a:ext uri="{9D8B030D-6E8A-4147-A177-3AD203B41FA5}">
                      <a16:colId xmlns:a16="http://schemas.microsoft.com/office/drawing/2014/main" val="2378182845"/>
                    </a:ext>
                  </a:extLst>
                </a:gridCol>
                <a:gridCol w="1646583">
                  <a:extLst>
                    <a:ext uri="{9D8B030D-6E8A-4147-A177-3AD203B41FA5}">
                      <a16:colId xmlns:a16="http://schemas.microsoft.com/office/drawing/2014/main" val="399502777"/>
                    </a:ext>
                  </a:extLst>
                </a:gridCol>
                <a:gridCol w="1646583">
                  <a:extLst>
                    <a:ext uri="{9D8B030D-6E8A-4147-A177-3AD203B41FA5}">
                      <a16:colId xmlns:a16="http://schemas.microsoft.com/office/drawing/2014/main" val="480901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4030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2551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974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7215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6667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5805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0224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4059446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F7DCE53-0615-E36A-8F40-F410F178B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9F495C-8207-4F78-F679-8FEE7DA13700}"/>
              </a:ext>
            </a:extLst>
          </p:cNvPr>
          <p:cNvSpPr/>
          <p:nvPr/>
        </p:nvSpPr>
        <p:spPr>
          <a:xfrm>
            <a:off x="106017" y="92765"/>
            <a:ext cx="11979966" cy="901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2"/>
                </a:solidFill>
              </a:rPr>
              <a:t>GENERAL ELECTIONS - 2024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758AF-BC6A-E221-03BE-1216A4F483D1}"/>
              </a:ext>
            </a:extLst>
          </p:cNvPr>
          <p:cNvSpPr/>
          <p:nvPr/>
        </p:nvSpPr>
        <p:spPr>
          <a:xfrm>
            <a:off x="106017" y="6427303"/>
            <a:ext cx="11979966" cy="337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ELECTION COMMISION OF INDIA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4EA7EA-5B91-D214-EEE8-1F99060E36EC}"/>
              </a:ext>
            </a:extLst>
          </p:cNvPr>
          <p:cNvCxnSpPr>
            <a:cxnSpLocks/>
          </p:cNvCxnSpPr>
          <p:nvPr/>
        </p:nvCxnSpPr>
        <p:spPr>
          <a:xfrm>
            <a:off x="6096000" y="1136373"/>
            <a:ext cx="0" cy="5234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0E298C-BC9B-C3C4-447D-71C6E2F444BC}"/>
              </a:ext>
            </a:extLst>
          </p:cNvPr>
          <p:cNvSpPr txBox="1"/>
          <p:nvPr/>
        </p:nvSpPr>
        <p:spPr>
          <a:xfrm>
            <a:off x="6414052" y="2303718"/>
            <a:ext cx="252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VOTER ID :    XXXXXXXXX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C3945-699E-9D04-A2F6-85651660E352}"/>
              </a:ext>
            </a:extLst>
          </p:cNvPr>
          <p:cNvSpPr txBox="1"/>
          <p:nvPr/>
        </p:nvSpPr>
        <p:spPr>
          <a:xfrm>
            <a:off x="6414052" y="2923390"/>
            <a:ext cx="1752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Select Candidate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64571A-CCFF-12CA-91CB-29A3141DE6AE}"/>
              </a:ext>
            </a:extLst>
          </p:cNvPr>
          <p:cNvSpPr/>
          <p:nvPr/>
        </p:nvSpPr>
        <p:spPr>
          <a:xfrm>
            <a:off x="8166648" y="2923390"/>
            <a:ext cx="2302569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            - Select -                                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74331E-6831-4757-BAB6-A994B3541562}"/>
              </a:ext>
            </a:extLst>
          </p:cNvPr>
          <p:cNvSpPr/>
          <p:nvPr/>
        </p:nvSpPr>
        <p:spPr>
          <a:xfrm>
            <a:off x="7969527" y="3865499"/>
            <a:ext cx="1510747" cy="60828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VOTE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FF69E-EFA8-D3F1-0E0D-D8CCF9F117B4}"/>
              </a:ext>
            </a:extLst>
          </p:cNvPr>
          <p:cNvSpPr txBox="1"/>
          <p:nvPr/>
        </p:nvSpPr>
        <p:spPr>
          <a:xfrm>
            <a:off x="6414052" y="1417983"/>
            <a:ext cx="1671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/>
              <a:t>Please Vote</a:t>
            </a:r>
            <a:endParaRPr lang="en-IN" b="1" u="sng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F15ED84-EFD4-20BA-AC62-65817BEA2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967065"/>
              </p:ext>
            </p:extLst>
          </p:nvPr>
        </p:nvGraphicFramePr>
        <p:xfrm>
          <a:off x="219216" y="1202921"/>
          <a:ext cx="5657568" cy="48287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4392">
                  <a:extLst>
                    <a:ext uri="{9D8B030D-6E8A-4147-A177-3AD203B41FA5}">
                      <a16:colId xmlns:a16="http://schemas.microsoft.com/office/drawing/2014/main" val="2626469372"/>
                    </a:ext>
                  </a:extLst>
                </a:gridCol>
                <a:gridCol w="1414392">
                  <a:extLst>
                    <a:ext uri="{9D8B030D-6E8A-4147-A177-3AD203B41FA5}">
                      <a16:colId xmlns:a16="http://schemas.microsoft.com/office/drawing/2014/main" val="2367992130"/>
                    </a:ext>
                  </a:extLst>
                </a:gridCol>
                <a:gridCol w="1414392">
                  <a:extLst>
                    <a:ext uri="{9D8B030D-6E8A-4147-A177-3AD203B41FA5}">
                      <a16:colId xmlns:a16="http://schemas.microsoft.com/office/drawing/2014/main" val="3931741399"/>
                    </a:ext>
                  </a:extLst>
                </a:gridCol>
                <a:gridCol w="1414392">
                  <a:extLst>
                    <a:ext uri="{9D8B030D-6E8A-4147-A177-3AD203B41FA5}">
                      <a16:colId xmlns:a16="http://schemas.microsoft.com/office/drawing/2014/main" val="3717399580"/>
                    </a:ext>
                  </a:extLst>
                </a:gridCol>
              </a:tblGrid>
              <a:tr h="5983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Candidate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Candidate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Candidate Party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Party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799228"/>
                  </a:ext>
                </a:extLst>
              </a:tr>
              <a:tr h="5983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92037"/>
                  </a:ext>
                </a:extLst>
              </a:tr>
              <a:tr h="5983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886850"/>
                  </a:ext>
                </a:extLst>
              </a:tr>
              <a:tr h="5983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735121"/>
                  </a:ext>
                </a:extLst>
              </a:tr>
              <a:tr h="5983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241455"/>
                  </a:ext>
                </a:extLst>
              </a:tr>
              <a:tr h="5983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035577"/>
                  </a:ext>
                </a:extLst>
              </a:tr>
              <a:tr h="5983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18242"/>
                  </a:ext>
                </a:extLst>
              </a:tr>
              <a:tr h="5983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55987"/>
                  </a:ext>
                </a:extLst>
              </a:tr>
            </a:tbl>
          </a:graphicData>
        </a:graphic>
      </p:graphicFrame>
      <p:sp>
        <p:nvSpPr>
          <p:cNvPr id="19" name="Arrow: Left 18">
            <a:extLst>
              <a:ext uri="{FF2B5EF4-FFF2-40B4-BE49-F238E27FC236}">
                <a16:creationId xmlns:a16="http://schemas.microsoft.com/office/drawing/2014/main" id="{88AAAC8B-3FDA-AFE9-42C7-9D7BA3163531}"/>
              </a:ext>
            </a:extLst>
          </p:cNvPr>
          <p:cNvSpPr/>
          <p:nvPr/>
        </p:nvSpPr>
        <p:spPr>
          <a:xfrm>
            <a:off x="9740347" y="4051915"/>
            <a:ext cx="728870" cy="2354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71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2362-CBFD-F99C-A685-3B28E0BF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3DD7-F652-ED1F-F3C0-0FB98CB4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A0B28-48C9-3522-7FA6-039BD1F69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2" y="26504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9C968A-A37A-5369-60C2-00FBE05F5A35}"/>
              </a:ext>
            </a:extLst>
          </p:cNvPr>
          <p:cNvSpPr/>
          <p:nvPr/>
        </p:nvSpPr>
        <p:spPr>
          <a:xfrm>
            <a:off x="119269" y="119269"/>
            <a:ext cx="11979966" cy="901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2"/>
                </a:solidFill>
              </a:rPr>
              <a:t>GENERAL ELECTIONS - 2024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2AC2F-2002-B10F-A0C0-05931C58E6B8}"/>
              </a:ext>
            </a:extLst>
          </p:cNvPr>
          <p:cNvSpPr/>
          <p:nvPr/>
        </p:nvSpPr>
        <p:spPr>
          <a:xfrm>
            <a:off x="119269" y="6453807"/>
            <a:ext cx="11979966" cy="337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ELECTION COMMISION OF INDIA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A913D-1224-2979-D2F4-17F162739376}"/>
              </a:ext>
            </a:extLst>
          </p:cNvPr>
          <p:cNvSpPr txBox="1"/>
          <p:nvPr/>
        </p:nvSpPr>
        <p:spPr>
          <a:xfrm>
            <a:off x="3219069" y="2844225"/>
            <a:ext cx="5780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Thank you for your valuable vote!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8B1C1E-0218-9BC1-D2A3-65D8DF30216C}"/>
              </a:ext>
            </a:extLst>
          </p:cNvPr>
          <p:cNvSpPr/>
          <p:nvPr/>
        </p:nvSpPr>
        <p:spPr>
          <a:xfrm>
            <a:off x="9513406" y="4899168"/>
            <a:ext cx="1510747" cy="608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1721215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F2772B5-773A-C514-CFEA-184EC9FDC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2A2ED15-125D-419D-1C25-5C94A45AC5D7}"/>
              </a:ext>
            </a:extLst>
          </p:cNvPr>
          <p:cNvSpPr/>
          <p:nvPr/>
        </p:nvSpPr>
        <p:spPr>
          <a:xfrm>
            <a:off x="106017" y="92765"/>
            <a:ext cx="11979966" cy="901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2"/>
                </a:solidFill>
              </a:rPr>
              <a:t>GENERAL ELECTIONS - 2024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A0414A-F113-7D72-A4D1-359904B25E4D}"/>
              </a:ext>
            </a:extLst>
          </p:cNvPr>
          <p:cNvSpPr/>
          <p:nvPr/>
        </p:nvSpPr>
        <p:spPr>
          <a:xfrm>
            <a:off x="106017" y="6427303"/>
            <a:ext cx="11979966" cy="337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ELECTION COMMISION OF INDIA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D1BC74-2299-A790-C75D-B8BD3DF99867}"/>
              </a:ext>
            </a:extLst>
          </p:cNvPr>
          <p:cNvCxnSpPr>
            <a:cxnSpLocks/>
          </p:cNvCxnSpPr>
          <p:nvPr/>
        </p:nvCxnSpPr>
        <p:spPr>
          <a:xfrm>
            <a:off x="6096000" y="1136373"/>
            <a:ext cx="0" cy="52346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267656-5AAB-AA72-4A8F-81AC428F8215}"/>
              </a:ext>
            </a:extLst>
          </p:cNvPr>
          <p:cNvSpPr txBox="1"/>
          <p:nvPr/>
        </p:nvSpPr>
        <p:spPr>
          <a:xfrm>
            <a:off x="139148" y="1828562"/>
            <a:ext cx="581770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latin typeface="Arial Black" panose="020B0A04020102020204" pitchFamily="34" charset="0"/>
              </a:rPr>
              <a:t>Voting Instructions</a:t>
            </a:r>
            <a:r>
              <a:rPr lang="en-IN" sz="2000" b="1" dirty="0">
                <a:latin typeface="Arial Black" panose="020B0A04020102020204" pitchFamily="34" charset="0"/>
              </a:rPr>
              <a:t> :</a:t>
            </a:r>
          </a:p>
          <a:p>
            <a:endParaRPr lang="en-IN" sz="2000" b="1" dirty="0">
              <a:latin typeface="Arial Black" panose="020B0A04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Date – 15/01/2024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Ward Name- </a:t>
            </a:r>
            <a:r>
              <a:rPr lang="en-I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Rajarajeshwari Nagar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Ward No - 45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Every voter must log in to their accounts before voting.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Kindly verify your details before entering the voting page.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After 2 minutes the session will be automatically destroyed.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Voters can view the result once the election is over.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02A2174-584D-69DC-9842-B5339EC9B0F1}"/>
              </a:ext>
            </a:extLst>
          </p:cNvPr>
          <p:cNvSpPr/>
          <p:nvPr/>
        </p:nvSpPr>
        <p:spPr>
          <a:xfrm>
            <a:off x="8083832" y="2882584"/>
            <a:ext cx="2120335" cy="5830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VOTER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9B0D060-D396-C2DC-B1B9-3839530CA861}"/>
              </a:ext>
            </a:extLst>
          </p:cNvPr>
          <p:cNvSpPr/>
          <p:nvPr/>
        </p:nvSpPr>
        <p:spPr>
          <a:xfrm>
            <a:off x="8083832" y="4091963"/>
            <a:ext cx="2120335" cy="5830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accent2"/>
                </a:solidFill>
              </a:rPr>
              <a:t>ADMIN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B11D36-F1F6-5BDD-ECB0-34CDF4647C4E}"/>
              </a:ext>
            </a:extLst>
          </p:cNvPr>
          <p:cNvSpPr txBox="1"/>
          <p:nvPr/>
        </p:nvSpPr>
        <p:spPr>
          <a:xfrm>
            <a:off x="8506870" y="1949993"/>
            <a:ext cx="127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Arial Black" panose="020B0A04020102020204" pitchFamily="34" charset="0"/>
              </a:rPr>
              <a:t>LOGIN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AEF833EA-2DB3-D92B-2239-DD58EC423146}"/>
              </a:ext>
            </a:extLst>
          </p:cNvPr>
          <p:cNvSpPr/>
          <p:nvPr/>
        </p:nvSpPr>
        <p:spPr>
          <a:xfrm>
            <a:off x="10469213" y="4265784"/>
            <a:ext cx="728870" cy="2354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9915058-F1C8-305D-482D-9B940243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33CF8C-1FFF-441D-D290-09616C39B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F3E8A8-E8DA-64FD-F578-F25A75627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197FA3-973D-2A4C-630D-F545C903FA70}"/>
              </a:ext>
            </a:extLst>
          </p:cNvPr>
          <p:cNvSpPr/>
          <p:nvPr/>
        </p:nvSpPr>
        <p:spPr>
          <a:xfrm>
            <a:off x="106017" y="92765"/>
            <a:ext cx="11979966" cy="901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2"/>
                </a:solidFill>
              </a:rPr>
              <a:t>GENERAL ELECTIONS - 2024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39E2D9-47E3-8DE1-AD04-D47C3EAC070A}"/>
              </a:ext>
            </a:extLst>
          </p:cNvPr>
          <p:cNvSpPr/>
          <p:nvPr/>
        </p:nvSpPr>
        <p:spPr>
          <a:xfrm>
            <a:off x="106017" y="6427303"/>
            <a:ext cx="11979966" cy="337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ELECTION COMMISION OF INDIA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A03A547-A4DB-607F-E48D-D95EB7244A85}"/>
              </a:ext>
            </a:extLst>
          </p:cNvPr>
          <p:cNvSpPr/>
          <p:nvPr/>
        </p:nvSpPr>
        <p:spPr>
          <a:xfrm>
            <a:off x="3982278" y="1266273"/>
            <a:ext cx="4227444" cy="45454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0D7D4-D144-9278-0946-C8856C9C2C4D}"/>
              </a:ext>
            </a:extLst>
          </p:cNvPr>
          <p:cNvSpPr txBox="1"/>
          <p:nvPr/>
        </p:nvSpPr>
        <p:spPr>
          <a:xfrm>
            <a:off x="3001618" y="1571696"/>
            <a:ext cx="6188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ADMIN LOGIN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F3477-A468-12B4-B0B2-3C9F08FE0C2D}"/>
              </a:ext>
            </a:extLst>
          </p:cNvPr>
          <p:cNvSpPr/>
          <p:nvPr/>
        </p:nvSpPr>
        <p:spPr>
          <a:xfrm>
            <a:off x="4399722" y="2856978"/>
            <a:ext cx="339255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Enter </a:t>
            </a:r>
            <a:r>
              <a:rPr lang="en-IN" dirty="0" err="1">
                <a:solidFill>
                  <a:schemeClr val="bg1">
                    <a:lumMod val="65000"/>
                  </a:schemeClr>
                </a:solidFill>
              </a:rPr>
              <a:t>Administartor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 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79CF1A-50FE-5FCD-9469-12E0246DEAAE}"/>
              </a:ext>
            </a:extLst>
          </p:cNvPr>
          <p:cNvSpPr/>
          <p:nvPr/>
        </p:nvSpPr>
        <p:spPr>
          <a:xfrm>
            <a:off x="4399722" y="3864578"/>
            <a:ext cx="339255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Enter Password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FB171DF-D7AA-A038-0398-A8C2037980B3}"/>
              </a:ext>
            </a:extLst>
          </p:cNvPr>
          <p:cNvCxnSpPr/>
          <p:nvPr/>
        </p:nvCxnSpPr>
        <p:spPr>
          <a:xfrm>
            <a:off x="4161183" y="2067339"/>
            <a:ext cx="38696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0ABF5A-44BE-FFED-EE47-F06F3C117C36}"/>
              </a:ext>
            </a:extLst>
          </p:cNvPr>
          <p:cNvSpPr txBox="1"/>
          <p:nvPr/>
        </p:nvSpPr>
        <p:spPr>
          <a:xfrm>
            <a:off x="4161183" y="2392112"/>
            <a:ext cx="190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</a:rPr>
              <a:t>Administrator 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CEA14B-838A-6217-85B3-ED31B1EE76DF}"/>
              </a:ext>
            </a:extLst>
          </p:cNvPr>
          <p:cNvSpPr txBox="1"/>
          <p:nvPr/>
        </p:nvSpPr>
        <p:spPr>
          <a:xfrm>
            <a:off x="4161182" y="3402480"/>
            <a:ext cx="1172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</a:rPr>
              <a:t>Password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2EA24F8-33CB-C3D3-203F-7ADA0485CC86}"/>
              </a:ext>
            </a:extLst>
          </p:cNvPr>
          <p:cNvSpPr/>
          <p:nvPr/>
        </p:nvSpPr>
        <p:spPr>
          <a:xfrm>
            <a:off x="5340626" y="4678017"/>
            <a:ext cx="1510747" cy="60828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AF2F5E9D-0C1E-28D9-E239-FC48F3BCB7D2}"/>
              </a:ext>
            </a:extLst>
          </p:cNvPr>
          <p:cNvSpPr/>
          <p:nvPr/>
        </p:nvSpPr>
        <p:spPr>
          <a:xfrm>
            <a:off x="7063408" y="4864433"/>
            <a:ext cx="728870" cy="2354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84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8D73-8C5D-D7E1-4A32-40580545C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061FE-190B-1D1D-43BE-22357955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B21C8E-E3AE-3BD4-6ECC-670E625D0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03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86A4C9-4089-3F00-DDC1-F5CCD9200CE4}"/>
              </a:ext>
            </a:extLst>
          </p:cNvPr>
          <p:cNvSpPr/>
          <p:nvPr/>
        </p:nvSpPr>
        <p:spPr>
          <a:xfrm>
            <a:off x="106017" y="92765"/>
            <a:ext cx="11979966" cy="901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2"/>
                </a:solidFill>
              </a:rPr>
              <a:t>GENERAL ELECTIONS - 2024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4A6085-7F43-88B2-85A1-5C6F5CD57714}"/>
              </a:ext>
            </a:extLst>
          </p:cNvPr>
          <p:cNvSpPr/>
          <p:nvPr/>
        </p:nvSpPr>
        <p:spPr>
          <a:xfrm>
            <a:off x="106017" y="6427303"/>
            <a:ext cx="11979966" cy="337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ELECTION COMMISION OF INDIA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A26368-2E09-6364-11DB-08B08C2DC88C}"/>
              </a:ext>
            </a:extLst>
          </p:cNvPr>
          <p:cNvSpPr/>
          <p:nvPr/>
        </p:nvSpPr>
        <p:spPr>
          <a:xfrm>
            <a:off x="838200" y="1428362"/>
            <a:ext cx="1166191" cy="1126435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1A0E18-9D11-D311-331B-48F21BB65FEF}"/>
              </a:ext>
            </a:extLst>
          </p:cNvPr>
          <p:cNvSpPr/>
          <p:nvPr/>
        </p:nvSpPr>
        <p:spPr>
          <a:xfrm>
            <a:off x="662609" y="1232453"/>
            <a:ext cx="10691191" cy="1669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FFF2B4-1B49-ECA5-F00E-7334FB4CC73A}"/>
              </a:ext>
            </a:extLst>
          </p:cNvPr>
          <p:cNvCxnSpPr>
            <a:cxnSpLocks/>
          </p:cNvCxnSpPr>
          <p:nvPr/>
        </p:nvCxnSpPr>
        <p:spPr>
          <a:xfrm>
            <a:off x="2491409" y="1322345"/>
            <a:ext cx="0" cy="1457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B1AF0DA-5D3D-0215-CF06-E60809974EE3}"/>
              </a:ext>
            </a:extLst>
          </p:cNvPr>
          <p:cNvSpPr txBox="1"/>
          <p:nvPr/>
        </p:nvSpPr>
        <p:spPr>
          <a:xfrm>
            <a:off x="2587487" y="1430088"/>
            <a:ext cx="1792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Administrator ID:</a:t>
            </a:r>
          </a:p>
          <a:p>
            <a:r>
              <a:rPr lang="en-IN" dirty="0"/>
              <a:t>Name:</a:t>
            </a:r>
          </a:p>
          <a:p>
            <a:r>
              <a:rPr lang="en-IN" dirty="0"/>
              <a:t>Email:</a:t>
            </a:r>
          </a:p>
          <a:p>
            <a:r>
              <a:rPr lang="en-IN" dirty="0"/>
              <a:t>Post: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978EB1-3403-3FF1-2EC9-A84BED68F5C0}"/>
              </a:ext>
            </a:extLst>
          </p:cNvPr>
          <p:cNvSpPr/>
          <p:nvPr/>
        </p:nvSpPr>
        <p:spPr>
          <a:xfrm>
            <a:off x="4837044" y="3555932"/>
            <a:ext cx="2107095" cy="5551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Change Password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D8A38A-E6CC-B8F4-B143-6DBE93E9EEAA}"/>
              </a:ext>
            </a:extLst>
          </p:cNvPr>
          <p:cNvSpPr/>
          <p:nvPr/>
        </p:nvSpPr>
        <p:spPr>
          <a:xfrm>
            <a:off x="4837044" y="4513813"/>
            <a:ext cx="2107095" cy="55514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Votes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8E5764-BB46-216C-98CB-E50592BEF56C}"/>
              </a:ext>
            </a:extLst>
          </p:cNvPr>
          <p:cNvSpPr/>
          <p:nvPr/>
        </p:nvSpPr>
        <p:spPr>
          <a:xfrm>
            <a:off x="10262153" y="5568676"/>
            <a:ext cx="1510747" cy="608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LOGOUT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77052D8-A31D-B960-71FC-F72C9DF9A427}"/>
              </a:ext>
            </a:extLst>
          </p:cNvPr>
          <p:cNvSpPr/>
          <p:nvPr/>
        </p:nvSpPr>
        <p:spPr>
          <a:xfrm>
            <a:off x="7417904" y="3715775"/>
            <a:ext cx="728870" cy="23545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Chord 19">
            <a:extLst>
              <a:ext uri="{FF2B5EF4-FFF2-40B4-BE49-F238E27FC236}">
                <a16:creationId xmlns:a16="http://schemas.microsoft.com/office/drawing/2014/main" id="{AF24764C-2922-9DF8-DC9C-D1B31EA31EA3}"/>
              </a:ext>
            </a:extLst>
          </p:cNvPr>
          <p:cNvSpPr/>
          <p:nvPr/>
        </p:nvSpPr>
        <p:spPr>
          <a:xfrm rot="6686062">
            <a:off x="1095429" y="1855604"/>
            <a:ext cx="670235" cy="677986"/>
          </a:xfrm>
          <a:prstGeom prst="chor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3DF76E-34AB-4F44-8B0B-69E1FE495D16}"/>
              </a:ext>
            </a:extLst>
          </p:cNvPr>
          <p:cNvSpPr/>
          <p:nvPr/>
        </p:nvSpPr>
        <p:spPr>
          <a:xfrm>
            <a:off x="1259193" y="1510378"/>
            <a:ext cx="323695" cy="32034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92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352DF8-A7B6-DCEA-0F8B-6724B237F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903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19C6CBF-E2C8-AC6E-B6F3-B8DC7EF5308F}"/>
              </a:ext>
            </a:extLst>
          </p:cNvPr>
          <p:cNvSpPr/>
          <p:nvPr/>
        </p:nvSpPr>
        <p:spPr>
          <a:xfrm>
            <a:off x="106017" y="92765"/>
            <a:ext cx="11979966" cy="9011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accent2"/>
                </a:solidFill>
              </a:rPr>
              <a:t>GENERAL ELECTIONS - 2024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56C9C-A285-6EF4-91FA-1B820E3AC909}"/>
              </a:ext>
            </a:extLst>
          </p:cNvPr>
          <p:cNvSpPr/>
          <p:nvPr/>
        </p:nvSpPr>
        <p:spPr>
          <a:xfrm>
            <a:off x="106017" y="6427303"/>
            <a:ext cx="11979966" cy="3379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accent2"/>
                </a:solidFill>
              </a:rPr>
              <a:t>ELECTION COMMISION OF INDIA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3D536D-B20A-BFC7-74BF-4FB1BCC20D46}"/>
              </a:ext>
            </a:extLst>
          </p:cNvPr>
          <p:cNvSpPr/>
          <p:nvPr/>
        </p:nvSpPr>
        <p:spPr>
          <a:xfrm>
            <a:off x="3982278" y="1266273"/>
            <a:ext cx="4227444" cy="454549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b="1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D5F12-C0E5-7C9E-EF2C-14701AA4BF6D}"/>
              </a:ext>
            </a:extLst>
          </p:cNvPr>
          <p:cNvSpPr txBox="1"/>
          <p:nvPr/>
        </p:nvSpPr>
        <p:spPr>
          <a:xfrm>
            <a:off x="3001618" y="1571696"/>
            <a:ext cx="61887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accent2"/>
                </a:solidFill>
                <a:latin typeface="Arial Black" panose="020B0A04020102020204" pitchFamily="34" charset="0"/>
              </a:rPr>
              <a:t>Change 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9EA85C-789D-CB5F-AC23-BCE24967CC1A}"/>
              </a:ext>
            </a:extLst>
          </p:cNvPr>
          <p:cNvSpPr/>
          <p:nvPr/>
        </p:nvSpPr>
        <p:spPr>
          <a:xfrm>
            <a:off x="4399722" y="2856978"/>
            <a:ext cx="339255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Enter New 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A20E13-920B-1C8A-F2A3-7B2FC6235E01}"/>
              </a:ext>
            </a:extLst>
          </p:cNvPr>
          <p:cNvSpPr/>
          <p:nvPr/>
        </p:nvSpPr>
        <p:spPr>
          <a:xfrm>
            <a:off x="4399722" y="3864578"/>
            <a:ext cx="3392556" cy="4001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Re-enter New Password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9D1D03-F20D-C205-10E2-1624E22C9429}"/>
              </a:ext>
            </a:extLst>
          </p:cNvPr>
          <p:cNvCxnSpPr/>
          <p:nvPr/>
        </p:nvCxnSpPr>
        <p:spPr>
          <a:xfrm>
            <a:off x="4161183" y="2067339"/>
            <a:ext cx="3869634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7F52F5-BE31-0F41-7501-5B06A09C3F06}"/>
              </a:ext>
            </a:extLst>
          </p:cNvPr>
          <p:cNvSpPr txBox="1"/>
          <p:nvPr/>
        </p:nvSpPr>
        <p:spPr>
          <a:xfrm>
            <a:off x="4161183" y="2392112"/>
            <a:ext cx="1704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</a:rPr>
              <a:t>New Password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309DA-B9D6-1A43-351B-D86979D3EF7B}"/>
              </a:ext>
            </a:extLst>
          </p:cNvPr>
          <p:cNvSpPr txBox="1"/>
          <p:nvPr/>
        </p:nvSpPr>
        <p:spPr>
          <a:xfrm>
            <a:off x="4161182" y="3402480"/>
            <a:ext cx="2599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accent2"/>
                </a:solidFill>
              </a:rPr>
              <a:t>Confirm New Password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96E526-8EED-8440-5F61-8116BAFC06B5}"/>
              </a:ext>
            </a:extLst>
          </p:cNvPr>
          <p:cNvSpPr/>
          <p:nvPr/>
        </p:nvSpPr>
        <p:spPr>
          <a:xfrm>
            <a:off x="5340626" y="4678017"/>
            <a:ext cx="1510747" cy="60828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SUBMIT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33AE587-F4C5-9739-839E-6FAA7DB4DCFF}"/>
              </a:ext>
            </a:extLst>
          </p:cNvPr>
          <p:cNvSpPr/>
          <p:nvPr/>
        </p:nvSpPr>
        <p:spPr>
          <a:xfrm>
            <a:off x="106017" y="1199321"/>
            <a:ext cx="304800" cy="19878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17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347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Navaneeth N</dc:creator>
  <cp:lastModifiedBy>Navaneeth N</cp:lastModifiedBy>
  <cp:revision>1</cp:revision>
  <dcterms:created xsi:type="dcterms:W3CDTF">2024-01-15T05:47:11Z</dcterms:created>
  <dcterms:modified xsi:type="dcterms:W3CDTF">2024-01-15T07:53:18Z</dcterms:modified>
</cp:coreProperties>
</file>