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DFC"/>
    <a:srgbClr val="5522D0"/>
    <a:srgbClr val="8964E6"/>
    <a:srgbClr val="FDFCFE"/>
    <a:srgbClr val="5F8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4E61-CB48-A75C-05A4-9DD4426A4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4EE74-3C86-CC64-0F4E-8F1DB5BE3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8248-E74E-88DC-FF3D-8C2308C7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0CCF-B899-8102-AF45-124F2F74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617E-6DE6-7E39-3BD0-38B86371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B7F-1642-C05A-50F1-8DE6349A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C2799-811C-FC6C-A04C-EEDC09F6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4E1E-96C5-40C3-4CBA-61598EE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92C2-B7B8-2AB8-D125-68461A9D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7BDA-227E-65B5-A3B9-32FD6DC4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90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850F9-AA5F-D37C-EA08-C10CB5B1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5B1A1-E304-769F-AEEE-1D6D73FC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D1F5-29E7-44EA-735B-162114A0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FC6F-9204-5A82-781A-10DCE4BD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D517-B1EB-EB86-2C2F-44F3207C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57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D77-B93A-666C-0464-583D9D72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67D6-11F5-020C-64E2-85FCD663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9E59-01A9-3C4F-E650-B5D47B18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CD27-9D51-98EC-D20E-F0A515C6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CC30-DA5A-7C8D-D215-34789ACC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4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4282-1D8E-958F-B35C-31232488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FD227-A62F-90B2-0368-EA7C178B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F225-9585-736C-9E2D-F8965E25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0DCE-7947-6722-EF16-EC17FDE7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18F6-E03A-2FCB-B890-5038384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81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D1F4-40AB-D602-0FA8-4FA2E935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CD05-E9EB-CB73-206A-89B263FB8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B3A31-85B7-5E28-D03E-AE6CB0F01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089A-469F-96C2-4FA0-B45539D4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FC25-A6D8-5915-B84F-D764226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D0A6-7751-5294-3682-AE0DFF0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51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C22-0567-F887-F816-DF0F693C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A6DC-374F-89BA-0F0A-6BD142F1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6CD8-07A5-6BBE-E034-0D0BC126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84951-6591-3D03-C468-209F48984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E5D0-920B-4FFC-E18F-0BDA8E8F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CA0B-0A50-99B8-BAF2-A179FE23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FED41-4B60-F30C-4D4E-A806E2F0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ECBF2-7322-94D0-8BF2-75C3F3C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0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830-7B7D-3DE5-2A23-BB6DE8A8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60D31-E3D3-4B52-27E9-15B978E7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DC639-6213-0FDF-7FDF-980CA035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E3063-6918-6E8F-6F9E-A44EC802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94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33B12-0512-B1A8-4310-ECDB2C11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23E1B-F93C-96A8-729D-5DBA1332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BE4B-0417-BE7D-0098-55F29C50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623B-F00E-77D9-A6AA-679EBE97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9340-CB46-8AD2-7215-DC6EE216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D1BDD-B302-3A3B-CAD8-1879F043F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BC8E-C3FC-44F0-0A83-3F88840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B6AE-4171-7B16-2875-BAE93F33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061F-F69D-2605-9EC4-6515FF6F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13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7B95-074B-C635-2458-9A5408FE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49915-E52F-DAFF-7E12-98EC4AA7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593B0-85F7-30A5-CF9A-B62BAF20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C8DCF-8C0D-BEF2-6EEA-BDDCBA18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D3C13-D493-00FF-11A3-636885E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64B3-5865-3286-043B-38F4DA4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6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E3F8D-02C5-3BDE-D9DB-A6EA1B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9A3F-FBC8-95CD-2BCB-ED77DB2A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CF79-DEC1-ED26-2D53-2FC5F4329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CB21-5955-4830-830E-E028F0ADB5AD}" type="datetimeFigureOut">
              <a:rPr lang="en-IN" smtClean="0"/>
              <a:t>23-09-2024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DC4E-EF24-C4FD-7BDB-6DE36ED1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7927-D8E9-94A7-1784-773896133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35C5-7FDA-4E04-A951-464E8FBBF3C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10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21A4FB-48AB-3E46-E737-93F700B5A7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B31C3F-165B-E39F-9251-EBAA8FBFA62D}"/>
              </a:ext>
            </a:extLst>
          </p:cNvPr>
          <p:cNvSpPr txBox="1"/>
          <p:nvPr/>
        </p:nvSpPr>
        <p:spPr>
          <a:xfrm>
            <a:off x="228816" y="1496354"/>
            <a:ext cx="6169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5522D0"/>
                </a:solidFill>
              </a:rPr>
              <a:t>Your Vote, Your Voice</a:t>
            </a:r>
            <a:endParaRPr lang="en-IN" sz="5400" dirty="0">
              <a:solidFill>
                <a:srgbClr val="5522D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DA0C03-2E8B-26C1-F93E-0DC2939BF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86" y="778600"/>
            <a:ext cx="5887272" cy="462979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4DB79E-6A96-3BCD-262F-0517E33C56BB}"/>
              </a:ext>
            </a:extLst>
          </p:cNvPr>
          <p:cNvCxnSpPr/>
          <p:nvPr/>
        </p:nvCxnSpPr>
        <p:spPr>
          <a:xfrm>
            <a:off x="7344697" y="589935"/>
            <a:ext cx="0" cy="553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D58953-979E-6D32-334E-F10B7C6F8EAA}"/>
              </a:ext>
            </a:extLst>
          </p:cNvPr>
          <p:cNvSpPr/>
          <p:nvPr/>
        </p:nvSpPr>
        <p:spPr>
          <a:xfrm>
            <a:off x="875071" y="2647809"/>
            <a:ext cx="5523191" cy="1562381"/>
          </a:xfrm>
          <a:prstGeom prst="roundRect">
            <a:avLst/>
          </a:prstGeom>
          <a:solidFill>
            <a:srgbClr val="F1ED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Your vote is your power …</a:t>
            </a:r>
          </a:p>
          <a:p>
            <a:r>
              <a:rPr lang="en-US" sz="2800" dirty="0">
                <a:solidFill>
                  <a:schemeClr val="tx1"/>
                </a:solidFill>
              </a:rPr>
              <a:t>Click, Cast and Change the game.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Shape the future with just a tap !!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23D8D6-C507-04E2-137A-11E63DD6E1E8}"/>
              </a:ext>
            </a:extLst>
          </p:cNvPr>
          <p:cNvSpPr/>
          <p:nvPr/>
        </p:nvSpPr>
        <p:spPr>
          <a:xfrm>
            <a:off x="4365523" y="4798142"/>
            <a:ext cx="2032739" cy="386519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Started 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04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707922"/>
            <a:ext cx="4795192" cy="6140246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F71F13-A356-E0DA-514A-F9955E466BE9}"/>
              </a:ext>
            </a:extLst>
          </p:cNvPr>
          <p:cNvSpPr/>
          <p:nvPr/>
        </p:nvSpPr>
        <p:spPr>
          <a:xfrm>
            <a:off x="1071717" y="1455175"/>
            <a:ext cx="2084438" cy="1868129"/>
          </a:xfrm>
          <a:prstGeom prst="roundRect">
            <a:avLst/>
          </a:prstGeom>
          <a:solidFill>
            <a:schemeClr val="accent1"/>
          </a:solidFill>
          <a:ln>
            <a:solidFill>
              <a:srgbClr val="5522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ELECTION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CONTROL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74AF47-C0F5-ABC2-5E5B-A0462097AA44}"/>
              </a:ext>
            </a:extLst>
          </p:cNvPr>
          <p:cNvSpPr/>
          <p:nvPr/>
        </p:nvSpPr>
        <p:spPr>
          <a:xfrm>
            <a:off x="4122913" y="3927987"/>
            <a:ext cx="2084438" cy="1868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219D0D-522C-31B6-6105-9BAABEE3DF23}"/>
              </a:ext>
            </a:extLst>
          </p:cNvPr>
          <p:cNvSpPr/>
          <p:nvPr/>
        </p:nvSpPr>
        <p:spPr>
          <a:xfrm>
            <a:off x="4122913" y="1455174"/>
            <a:ext cx="2084438" cy="1868129"/>
          </a:xfrm>
          <a:prstGeom prst="roundRect">
            <a:avLst/>
          </a:prstGeom>
          <a:solidFill>
            <a:srgbClr val="8964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47889E-557F-72FF-CD59-8D26E46A58D1}"/>
              </a:ext>
            </a:extLst>
          </p:cNvPr>
          <p:cNvSpPr/>
          <p:nvPr/>
        </p:nvSpPr>
        <p:spPr>
          <a:xfrm>
            <a:off x="1071717" y="3927988"/>
            <a:ext cx="2084438" cy="1868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707922"/>
            <a:ext cx="4795192" cy="6140246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D96763-E44C-5FCB-20C2-C9F73B3F2FBB}"/>
              </a:ext>
            </a:extLst>
          </p:cNvPr>
          <p:cNvSpPr/>
          <p:nvPr/>
        </p:nvSpPr>
        <p:spPr>
          <a:xfrm>
            <a:off x="227125" y="1917286"/>
            <a:ext cx="6836859" cy="27726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B8078-E813-2E01-638D-A129B24D43CD}"/>
              </a:ext>
            </a:extLst>
          </p:cNvPr>
          <p:cNvSpPr/>
          <p:nvPr/>
        </p:nvSpPr>
        <p:spPr>
          <a:xfrm>
            <a:off x="411480" y="1534741"/>
            <a:ext cx="3541088" cy="33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Instructions &amp; Guidelines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E5DF8-169C-6A76-3391-F78D8B942934}"/>
              </a:ext>
            </a:extLst>
          </p:cNvPr>
          <p:cNvSpPr/>
          <p:nvPr/>
        </p:nvSpPr>
        <p:spPr>
          <a:xfrm>
            <a:off x="411480" y="2062811"/>
            <a:ext cx="6567949" cy="2450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check validity of the blockchain, please click the below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Blockchain verification might take some time depending on the size of the chain. Please be patient while the process completes.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Double-check that the system is not being accessed from an insecure network or device during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blockchain is invalid, the system will restore a backup, and the voting process may require revalidation from some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Once the process is complete, you will be notified of the result.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484477-B4F7-0CFB-DF13-649D0C6B6247}"/>
              </a:ext>
            </a:extLst>
          </p:cNvPr>
          <p:cNvSpPr/>
          <p:nvPr/>
        </p:nvSpPr>
        <p:spPr>
          <a:xfrm>
            <a:off x="5267960" y="5013271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94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707922"/>
            <a:ext cx="4795192" cy="6140246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F71F13-A356-E0DA-514A-F9955E466BE9}"/>
              </a:ext>
            </a:extLst>
          </p:cNvPr>
          <p:cNvSpPr/>
          <p:nvPr/>
        </p:nvSpPr>
        <p:spPr>
          <a:xfrm>
            <a:off x="1071717" y="1455175"/>
            <a:ext cx="2084438" cy="1868129"/>
          </a:xfrm>
          <a:prstGeom prst="roundRect">
            <a:avLst/>
          </a:prstGeom>
          <a:solidFill>
            <a:schemeClr val="accent1"/>
          </a:solidFill>
          <a:ln>
            <a:solidFill>
              <a:srgbClr val="5522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ELECTION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CONTROL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74AF47-C0F5-ABC2-5E5B-A0462097AA44}"/>
              </a:ext>
            </a:extLst>
          </p:cNvPr>
          <p:cNvSpPr/>
          <p:nvPr/>
        </p:nvSpPr>
        <p:spPr>
          <a:xfrm>
            <a:off x="4122913" y="3927987"/>
            <a:ext cx="2084438" cy="1868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219D0D-522C-31B6-6105-9BAABEE3DF23}"/>
              </a:ext>
            </a:extLst>
          </p:cNvPr>
          <p:cNvSpPr/>
          <p:nvPr/>
        </p:nvSpPr>
        <p:spPr>
          <a:xfrm>
            <a:off x="4122913" y="1455174"/>
            <a:ext cx="2084438" cy="18681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47889E-557F-72FF-CD59-8D26E46A58D1}"/>
              </a:ext>
            </a:extLst>
          </p:cNvPr>
          <p:cNvSpPr/>
          <p:nvPr/>
        </p:nvSpPr>
        <p:spPr>
          <a:xfrm>
            <a:off x="1071717" y="3927988"/>
            <a:ext cx="2084438" cy="1868129"/>
          </a:xfrm>
          <a:prstGeom prst="roundRect">
            <a:avLst/>
          </a:prstGeom>
          <a:solidFill>
            <a:srgbClr val="8964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0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707922"/>
            <a:ext cx="4795192" cy="6140246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A6EE7-EFEC-A6E6-762B-180A3A1DB63B}"/>
              </a:ext>
            </a:extLst>
          </p:cNvPr>
          <p:cNvSpPr/>
          <p:nvPr/>
        </p:nvSpPr>
        <p:spPr>
          <a:xfrm>
            <a:off x="428111" y="1877957"/>
            <a:ext cx="6434805" cy="478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71096B-3361-A2CE-520F-271310D95728}"/>
              </a:ext>
            </a:extLst>
          </p:cNvPr>
          <p:cNvSpPr/>
          <p:nvPr/>
        </p:nvSpPr>
        <p:spPr>
          <a:xfrm>
            <a:off x="501445" y="1956619"/>
            <a:ext cx="6282813" cy="77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FB994-BEB3-E2E5-A4FE-104A26D2F495}"/>
              </a:ext>
            </a:extLst>
          </p:cNvPr>
          <p:cNvSpPr/>
          <p:nvPr/>
        </p:nvSpPr>
        <p:spPr>
          <a:xfrm>
            <a:off x="501445" y="3505739"/>
            <a:ext cx="6282813" cy="77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115552-7538-40B7-875C-B5C12F5B4EA5}"/>
              </a:ext>
            </a:extLst>
          </p:cNvPr>
          <p:cNvSpPr/>
          <p:nvPr/>
        </p:nvSpPr>
        <p:spPr>
          <a:xfrm>
            <a:off x="501445" y="4289039"/>
            <a:ext cx="6282813" cy="77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ABDD8-83D6-CE2D-214F-38CA9EF2DCF9}"/>
              </a:ext>
            </a:extLst>
          </p:cNvPr>
          <p:cNvSpPr/>
          <p:nvPr/>
        </p:nvSpPr>
        <p:spPr>
          <a:xfrm>
            <a:off x="501445" y="5031374"/>
            <a:ext cx="6282813" cy="77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03B77-6000-024A-D863-F86749A9A949}"/>
              </a:ext>
            </a:extLst>
          </p:cNvPr>
          <p:cNvSpPr/>
          <p:nvPr/>
        </p:nvSpPr>
        <p:spPr>
          <a:xfrm>
            <a:off x="501445" y="5810859"/>
            <a:ext cx="6282813" cy="77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72BD7-D69E-1D7E-F5F9-4CB8AD83F9CB}"/>
              </a:ext>
            </a:extLst>
          </p:cNvPr>
          <p:cNvSpPr/>
          <p:nvPr/>
        </p:nvSpPr>
        <p:spPr>
          <a:xfrm>
            <a:off x="501444" y="2728450"/>
            <a:ext cx="6282813" cy="77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107A-E7BE-3986-1B8B-F9AB3454209E}"/>
              </a:ext>
            </a:extLst>
          </p:cNvPr>
          <p:cNvSpPr/>
          <p:nvPr/>
        </p:nvSpPr>
        <p:spPr>
          <a:xfrm>
            <a:off x="686619" y="2143432"/>
            <a:ext cx="2410542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3CBD04-9599-9006-FB9A-270AF9C6179D}"/>
              </a:ext>
            </a:extLst>
          </p:cNvPr>
          <p:cNvSpPr/>
          <p:nvPr/>
        </p:nvSpPr>
        <p:spPr>
          <a:xfrm>
            <a:off x="686619" y="2926459"/>
            <a:ext cx="2410542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C35459-9DCA-D2AF-6E83-8A658DC0B7B9}"/>
              </a:ext>
            </a:extLst>
          </p:cNvPr>
          <p:cNvSpPr/>
          <p:nvPr/>
        </p:nvSpPr>
        <p:spPr>
          <a:xfrm>
            <a:off x="686619" y="3707571"/>
            <a:ext cx="2410542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ED5139-1789-0375-B854-4A7000F7CACE}"/>
              </a:ext>
            </a:extLst>
          </p:cNvPr>
          <p:cNvSpPr/>
          <p:nvPr/>
        </p:nvSpPr>
        <p:spPr>
          <a:xfrm>
            <a:off x="686619" y="4480148"/>
            <a:ext cx="2410542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EF6F03-7A5E-6865-F4AA-2F14D087B5AA}"/>
              </a:ext>
            </a:extLst>
          </p:cNvPr>
          <p:cNvSpPr/>
          <p:nvPr/>
        </p:nvSpPr>
        <p:spPr>
          <a:xfrm>
            <a:off x="686619" y="5229391"/>
            <a:ext cx="2410542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31CC27-046F-0B4B-7D40-94D8170F5811}"/>
              </a:ext>
            </a:extLst>
          </p:cNvPr>
          <p:cNvSpPr/>
          <p:nvPr/>
        </p:nvSpPr>
        <p:spPr>
          <a:xfrm>
            <a:off x="686619" y="6008868"/>
            <a:ext cx="2410542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9C007A-1003-1C16-2871-27DAD16F952B}"/>
              </a:ext>
            </a:extLst>
          </p:cNvPr>
          <p:cNvSpPr/>
          <p:nvPr/>
        </p:nvSpPr>
        <p:spPr>
          <a:xfrm>
            <a:off x="4672714" y="2143432"/>
            <a:ext cx="1407696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DE448-3DA9-D276-CD24-536EE5C85795}"/>
              </a:ext>
            </a:extLst>
          </p:cNvPr>
          <p:cNvSpPr/>
          <p:nvPr/>
        </p:nvSpPr>
        <p:spPr>
          <a:xfrm>
            <a:off x="4672714" y="2926459"/>
            <a:ext cx="1407696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D89D75-9144-A46E-066A-ED106AA5EF1A}"/>
              </a:ext>
            </a:extLst>
          </p:cNvPr>
          <p:cNvSpPr/>
          <p:nvPr/>
        </p:nvSpPr>
        <p:spPr>
          <a:xfrm>
            <a:off x="4672714" y="3707571"/>
            <a:ext cx="1407696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592974-4616-F576-0E1E-25C191A24781}"/>
              </a:ext>
            </a:extLst>
          </p:cNvPr>
          <p:cNvSpPr/>
          <p:nvPr/>
        </p:nvSpPr>
        <p:spPr>
          <a:xfrm>
            <a:off x="4672714" y="4480148"/>
            <a:ext cx="1407696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D9584A-9316-5BF4-04BA-F9BB6F1A561E}"/>
              </a:ext>
            </a:extLst>
          </p:cNvPr>
          <p:cNvSpPr/>
          <p:nvPr/>
        </p:nvSpPr>
        <p:spPr>
          <a:xfrm>
            <a:off x="4672714" y="5229391"/>
            <a:ext cx="1407696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150D5-3D39-EB5E-4D48-4F60B448B5E1}"/>
              </a:ext>
            </a:extLst>
          </p:cNvPr>
          <p:cNvSpPr/>
          <p:nvPr/>
        </p:nvSpPr>
        <p:spPr>
          <a:xfrm>
            <a:off x="4672714" y="6008868"/>
            <a:ext cx="1407696" cy="383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991B39-6A28-9857-8CD4-43E78CB5D89A}"/>
              </a:ext>
            </a:extLst>
          </p:cNvPr>
          <p:cNvSpPr/>
          <p:nvPr/>
        </p:nvSpPr>
        <p:spPr>
          <a:xfrm>
            <a:off x="428111" y="1387261"/>
            <a:ext cx="3541088" cy="33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Voting Percentages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707922"/>
            <a:ext cx="4795192" cy="6140246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F71F13-A356-E0DA-514A-F9955E466BE9}"/>
              </a:ext>
            </a:extLst>
          </p:cNvPr>
          <p:cNvSpPr/>
          <p:nvPr/>
        </p:nvSpPr>
        <p:spPr>
          <a:xfrm>
            <a:off x="1071717" y="1455175"/>
            <a:ext cx="2084438" cy="1868129"/>
          </a:xfrm>
          <a:prstGeom prst="roundRect">
            <a:avLst/>
          </a:prstGeom>
          <a:solidFill>
            <a:schemeClr val="accent1"/>
          </a:solidFill>
          <a:ln>
            <a:solidFill>
              <a:srgbClr val="5522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ELECTION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CONTROL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74AF47-C0F5-ABC2-5E5B-A0462097AA44}"/>
              </a:ext>
            </a:extLst>
          </p:cNvPr>
          <p:cNvSpPr/>
          <p:nvPr/>
        </p:nvSpPr>
        <p:spPr>
          <a:xfrm>
            <a:off x="4122913" y="3927987"/>
            <a:ext cx="2084438" cy="1868129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219D0D-522C-31B6-6105-9BAABEE3DF23}"/>
              </a:ext>
            </a:extLst>
          </p:cNvPr>
          <p:cNvSpPr/>
          <p:nvPr/>
        </p:nvSpPr>
        <p:spPr>
          <a:xfrm>
            <a:off x="4122913" y="1455174"/>
            <a:ext cx="2084438" cy="18681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47889E-557F-72FF-CD59-8D26E46A58D1}"/>
              </a:ext>
            </a:extLst>
          </p:cNvPr>
          <p:cNvSpPr/>
          <p:nvPr/>
        </p:nvSpPr>
        <p:spPr>
          <a:xfrm>
            <a:off x="1071717" y="3927988"/>
            <a:ext cx="2084438" cy="1868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0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707922"/>
            <a:ext cx="4795192" cy="6140246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5BEAAC-927C-E829-FE76-3F05CF4A3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40391"/>
              </p:ext>
            </p:extLst>
          </p:nvPr>
        </p:nvGraphicFramePr>
        <p:xfrm>
          <a:off x="1071717" y="1367585"/>
          <a:ext cx="510696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14">
                  <a:extLst>
                    <a:ext uri="{9D8B030D-6E8A-4147-A177-3AD203B41FA5}">
                      <a16:colId xmlns:a16="http://schemas.microsoft.com/office/drawing/2014/main" val="2860222602"/>
                    </a:ext>
                  </a:extLst>
                </a:gridCol>
                <a:gridCol w="2281084">
                  <a:extLst>
                    <a:ext uri="{9D8B030D-6E8A-4147-A177-3AD203B41FA5}">
                      <a16:colId xmlns:a16="http://schemas.microsoft.com/office/drawing/2014/main" val="1767276506"/>
                    </a:ext>
                  </a:extLst>
                </a:gridCol>
                <a:gridCol w="1818968">
                  <a:extLst>
                    <a:ext uri="{9D8B030D-6E8A-4147-A177-3AD203B41FA5}">
                      <a16:colId xmlns:a16="http://schemas.microsoft.com/office/drawing/2014/main" val="375706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Candidate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3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7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7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6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2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44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4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8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3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2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8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6F657-65A0-6389-A519-1B22500EBCBB}"/>
              </a:ext>
            </a:extLst>
          </p:cNvPr>
          <p:cNvSpPr/>
          <p:nvPr/>
        </p:nvSpPr>
        <p:spPr>
          <a:xfrm>
            <a:off x="2143760" y="1630680"/>
            <a:ext cx="7904480" cy="3596640"/>
          </a:xfrm>
          <a:prstGeom prst="rect">
            <a:avLst/>
          </a:prstGeom>
          <a:solidFill>
            <a:srgbClr val="F1E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After Election is over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Get started should take us to result page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3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21A4FB-48AB-3E46-E737-93F700B5A7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B31C3F-165B-E39F-9251-EBAA8FBFA62D}"/>
              </a:ext>
            </a:extLst>
          </p:cNvPr>
          <p:cNvSpPr txBox="1"/>
          <p:nvPr/>
        </p:nvSpPr>
        <p:spPr>
          <a:xfrm>
            <a:off x="228816" y="1496354"/>
            <a:ext cx="6169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5522D0"/>
                </a:solidFill>
              </a:rPr>
              <a:t>Your Vote, Your Voice</a:t>
            </a:r>
            <a:endParaRPr lang="en-IN" sz="5400" dirty="0">
              <a:solidFill>
                <a:srgbClr val="5522D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DA0C03-2E8B-26C1-F93E-0DC2939BF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86" y="778600"/>
            <a:ext cx="5887272" cy="462979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4DB79E-6A96-3BCD-262F-0517E33C56BB}"/>
              </a:ext>
            </a:extLst>
          </p:cNvPr>
          <p:cNvCxnSpPr/>
          <p:nvPr/>
        </p:nvCxnSpPr>
        <p:spPr>
          <a:xfrm>
            <a:off x="7344697" y="589935"/>
            <a:ext cx="0" cy="553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D58953-979E-6D32-334E-F10B7C6F8EAA}"/>
              </a:ext>
            </a:extLst>
          </p:cNvPr>
          <p:cNvSpPr/>
          <p:nvPr/>
        </p:nvSpPr>
        <p:spPr>
          <a:xfrm>
            <a:off x="875071" y="2647809"/>
            <a:ext cx="5523191" cy="1562381"/>
          </a:xfrm>
          <a:prstGeom prst="roundRect">
            <a:avLst/>
          </a:prstGeom>
          <a:solidFill>
            <a:srgbClr val="F1ED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Your vote is your power …</a:t>
            </a:r>
          </a:p>
          <a:p>
            <a:r>
              <a:rPr lang="en-US" sz="2800" dirty="0">
                <a:solidFill>
                  <a:schemeClr val="tx1"/>
                </a:solidFill>
              </a:rPr>
              <a:t>Click, Cast and Change the game.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Shape the future with just a tap !!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23D8D6-C507-04E2-137A-11E63DD6E1E8}"/>
              </a:ext>
            </a:extLst>
          </p:cNvPr>
          <p:cNvSpPr/>
          <p:nvPr/>
        </p:nvSpPr>
        <p:spPr>
          <a:xfrm>
            <a:off x="4365523" y="4798142"/>
            <a:ext cx="2032739" cy="386519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Started -&gt;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1F23D7-68C2-A756-C1D4-C7376BD40585}"/>
              </a:ext>
            </a:extLst>
          </p:cNvPr>
          <p:cNvCxnSpPr>
            <a:cxnSpLocks/>
          </p:cNvCxnSpPr>
          <p:nvPr/>
        </p:nvCxnSpPr>
        <p:spPr>
          <a:xfrm>
            <a:off x="3677265" y="4978825"/>
            <a:ext cx="531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4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E28375-AFB0-BBB7-04C1-5D1A98F72BCE}"/>
              </a:ext>
            </a:extLst>
          </p:cNvPr>
          <p:cNvSpPr/>
          <p:nvPr/>
        </p:nvSpPr>
        <p:spPr>
          <a:xfrm>
            <a:off x="9662160" y="1670030"/>
            <a:ext cx="2097221" cy="391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1A4FB-48AB-3E46-E737-93F700B5A7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35741-845A-F88C-256F-A537F94E510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2F175-2293-3B7F-D34F-4D1D4A78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9CAC3A-0869-2448-1A4D-95D794BD258D}"/>
              </a:ext>
            </a:extLst>
          </p:cNvPr>
          <p:cNvSpPr/>
          <p:nvPr/>
        </p:nvSpPr>
        <p:spPr>
          <a:xfrm>
            <a:off x="357403" y="939781"/>
            <a:ext cx="2772696" cy="599768"/>
          </a:xfrm>
          <a:prstGeom prst="rect">
            <a:avLst/>
          </a:prstGeom>
          <a:solidFill>
            <a:schemeClr val="bg1"/>
          </a:solidFill>
          <a:ln>
            <a:solidFill>
              <a:srgbClr val="F1ED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RESULTS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E98204-12F3-5FEB-4672-B7097C2FFE69}"/>
              </a:ext>
            </a:extLst>
          </p:cNvPr>
          <p:cNvSpPr/>
          <p:nvPr/>
        </p:nvSpPr>
        <p:spPr>
          <a:xfrm>
            <a:off x="540774" y="2113935"/>
            <a:ext cx="11218607" cy="4463846"/>
          </a:xfrm>
          <a:prstGeom prst="rect">
            <a:avLst/>
          </a:prstGeom>
          <a:solidFill>
            <a:srgbClr val="F1E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FF84FB-380D-C315-782B-C972B812EEAE}"/>
              </a:ext>
            </a:extLst>
          </p:cNvPr>
          <p:cNvSpPr/>
          <p:nvPr/>
        </p:nvSpPr>
        <p:spPr>
          <a:xfrm>
            <a:off x="9566787" y="1670030"/>
            <a:ext cx="2192594" cy="3919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Search Constituency 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17F60-9A9C-4093-F553-583D43CDDC7F}"/>
              </a:ext>
            </a:extLst>
          </p:cNvPr>
          <p:cNvSpPr/>
          <p:nvPr/>
        </p:nvSpPr>
        <p:spPr>
          <a:xfrm>
            <a:off x="686619" y="2261419"/>
            <a:ext cx="2292555" cy="570271"/>
          </a:xfrm>
          <a:prstGeom prst="rect">
            <a:avLst/>
          </a:prstGeom>
          <a:solidFill>
            <a:srgbClr val="F1E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Uttarahalli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675650-2B6C-4D5C-291F-54A58F1F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75287"/>
              </p:ext>
            </p:extLst>
          </p:nvPr>
        </p:nvGraphicFramePr>
        <p:xfrm>
          <a:off x="1363406" y="3064304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741784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1661837"/>
                    </a:ext>
                  </a:extLst>
                </a:gridCol>
              </a:tblGrid>
              <a:tr h="3061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11440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17831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04716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44665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69299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3960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2AE45E6-A023-2439-E363-9014CD2512A1}"/>
              </a:ext>
            </a:extLst>
          </p:cNvPr>
          <p:cNvSpPr/>
          <p:nvPr/>
        </p:nvSpPr>
        <p:spPr>
          <a:xfrm>
            <a:off x="1363406" y="5496232"/>
            <a:ext cx="4064000" cy="973394"/>
          </a:xfrm>
          <a:prstGeom prst="rect">
            <a:avLst/>
          </a:prstGeom>
          <a:solidFill>
            <a:srgbClr val="F1EDFC"/>
          </a:solidFill>
          <a:ln>
            <a:solidFill>
              <a:srgbClr val="F1ED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Winner: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Party: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Votes: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AEA4B8-1AE8-3420-26DE-7037DEF96819}"/>
              </a:ext>
            </a:extLst>
          </p:cNvPr>
          <p:cNvSpPr/>
          <p:nvPr/>
        </p:nvSpPr>
        <p:spPr>
          <a:xfrm>
            <a:off x="8141110" y="3064304"/>
            <a:ext cx="2399071" cy="2194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46A8EFF7-E034-6C00-C8F4-D344C99AF2C0}"/>
              </a:ext>
            </a:extLst>
          </p:cNvPr>
          <p:cNvSpPr/>
          <p:nvPr/>
        </p:nvSpPr>
        <p:spPr>
          <a:xfrm>
            <a:off x="8141110" y="3064304"/>
            <a:ext cx="2399071" cy="2194559"/>
          </a:xfrm>
          <a:prstGeom prst="pi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6FB393-3E98-EAB2-7CFA-7CCC32CA34C0}"/>
              </a:ext>
            </a:extLst>
          </p:cNvPr>
          <p:cNvCxnSpPr/>
          <p:nvPr/>
        </p:nvCxnSpPr>
        <p:spPr>
          <a:xfrm flipH="1" flipV="1">
            <a:off x="8141110" y="3254477"/>
            <a:ext cx="560438" cy="50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FA12DA-E624-2447-792F-6C4363936A05}"/>
              </a:ext>
            </a:extLst>
          </p:cNvPr>
          <p:cNvCxnSpPr/>
          <p:nvPr/>
        </p:nvCxnSpPr>
        <p:spPr>
          <a:xfrm flipH="1">
            <a:off x="7600335" y="3256075"/>
            <a:ext cx="540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E97EB2-557C-6C28-5A77-14CD77EF8B99}"/>
              </a:ext>
            </a:extLst>
          </p:cNvPr>
          <p:cNvCxnSpPr>
            <a:cxnSpLocks/>
          </p:cNvCxnSpPr>
          <p:nvPr/>
        </p:nvCxnSpPr>
        <p:spPr>
          <a:xfrm flipV="1">
            <a:off x="9784080" y="2927554"/>
            <a:ext cx="411482" cy="50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8736FB-CBD9-B16E-A7BC-125BC03BF2C7}"/>
              </a:ext>
            </a:extLst>
          </p:cNvPr>
          <p:cNvCxnSpPr>
            <a:cxnSpLocks/>
          </p:cNvCxnSpPr>
          <p:nvPr/>
        </p:nvCxnSpPr>
        <p:spPr>
          <a:xfrm>
            <a:off x="10195562" y="2929152"/>
            <a:ext cx="577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4F415A-B5A0-64EA-E24B-C1DF68260371}"/>
              </a:ext>
            </a:extLst>
          </p:cNvPr>
          <p:cNvSpPr/>
          <p:nvPr/>
        </p:nvSpPr>
        <p:spPr>
          <a:xfrm>
            <a:off x="-9832" y="1"/>
            <a:ext cx="4795192" cy="6858000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572C1-BBB1-F43B-DD64-404F54AA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872" y="951741"/>
            <a:ext cx="5887272" cy="46297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82E3ED-ECC8-5974-01BE-AF3F7B1FE901}"/>
              </a:ext>
            </a:extLst>
          </p:cNvPr>
          <p:cNvSpPr txBox="1"/>
          <p:nvPr/>
        </p:nvSpPr>
        <p:spPr>
          <a:xfrm>
            <a:off x="5076237" y="25181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Home</a:t>
            </a:r>
            <a:endParaRPr lang="en-IN" u="sn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C8F2EE-18C1-448E-73E5-DD66E484887E}"/>
              </a:ext>
            </a:extLst>
          </p:cNvPr>
          <p:cNvCxnSpPr>
            <a:cxnSpLocks/>
          </p:cNvCxnSpPr>
          <p:nvPr/>
        </p:nvCxnSpPr>
        <p:spPr>
          <a:xfrm flipH="1">
            <a:off x="4880326" y="421096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61530C-C633-E34B-BC97-0522DF8A78EA}"/>
              </a:ext>
            </a:extLst>
          </p:cNvPr>
          <p:cNvSpPr/>
          <p:nvPr/>
        </p:nvSpPr>
        <p:spPr>
          <a:xfrm>
            <a:off x="5331400" y="951741"/>
            <a:ext cx="6359155" cy="19979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28B666-0C9A-A755-05C3-C657229D1609}"/>
              </a:ext>
            </a:extLst>
          </p:cNvPr>
          <p:cNvSpPr/>
          <p:nvPr/>
        </p:nvSpPr>
        <p:spPr>
          <a:xfrm>
            <a:off x="5331400" y="4114245"/>
            <a:ext cx="6359155" cy="19979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763C2-490A-A356-B68B-BAAC3ABACD6F}"/>
              </a:ext>
            </a:extLst>
          </p:cNvPr>
          <p:cNvCxnSpPr>
            <a:cxnSpLocks/>
          </p:cNvCxnSpPr>
          <p:nvPr/>
        </p:nvCxnSpPr>
        <p:spPr>
          <a:xfrm>
            <a:off x="5000483" y="3522278"/>
            <a:ext cx="6857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FAFAE-C0BD-AAD7-D1AF-48DCFEAA580D}"/>
              </a:ext>
            </a:extLst>
          </p:cNvPr>
          <p:cNvSpPr/>
          <p:nvPr/>
        </p:nvSpPr>
        <p:spPr>
          <a:xfrm>
            <a:off x="8102938" y="3358517"/>
            <a:ext cx="816078" cy="366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86870-5EC1-3507-05E0-8B6112057078}"/>
              </a:ext>
            </a:extLst>
          </p:cNvPr>
          <p:cNvSpPr/>
          <p:nvPr/>
        </p:nvSpPr>
        <p:spPr>
          <a:xfrm>
            <a:off x="5687961" y="754595"/>
            <a:ext cx="1017639" cy="366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9436B-CA6C-0011-96C5-2A1FDDF49CEC}"/>
              </a:ext>
            </a:extLst>
          </p:cNvPr>
          <p:cNvSpPr/>
          <p:nvPr/>
        </p:nvSpPr>
        <p:spPr>
          <a:xfrm>
            <a:off x="5687961" y="3931119"/>
            <a:ext cx="1017639" cy="366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1E250-E7EE-C846-EE5A-4B5B235E0007}"/>
              </a:ext>
            </a:extLst>
          </p:cNvPr>
          <p:cNvSpPr/>
          <p:nvPr/>
        </p:nvSpPr>
        <p:spPr>
          <a:xfrm>
            <a:off x="5542793" y="1712812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430CE-5C4D-4C99-CAE1-4AF795EE68AC}"/>
              </a:ext>
            </a:extLst>
          </p:cNvPr>
          <p:cNvSpPr/>
          <p:nvPr/>
        </p:nvSpPr>
        <p:spPr>
          <a:xfrm>
            <a:off x="8775290" y="1712811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E938D-6CA8-A6D4-5111-588C77FDFEAC}"/>
              </a:ext>
            </a:extLst>
          </p:cNvPr>
          <p:cNvSpPr/>
          <p:nvPr/>
        </p:nvSpPr>
        <p:spPr>
          <a:xfrm>
            <a:off x="5542793" y="4889336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CA5C67-6F63-1D75-D33F-74D8E15AB76B}"/>
              </a:ext>
            </a:extLst>
          </p:cNvPr>
          <p:cNvSpPr/>
          <p:nvPr/>
        </p:nvSpPr>
        <p:spPr>
          <a:xfrm>
            <a:off x="8775290" y="4889335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0C00-C56A-B0F5-B6D4-9A92872A5877}"/>
              </a:ext>
            </a:extLst>
          </p:cNvPr>
          <p:cNvSpPr/>
          <p:nvPr/>
        </p:nvSpPr>
        <p:spPr>
          <a:xfrm>
            <a:off x="5355980" y="1365463"/>
            <a:ext cx="1654420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Email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13BAB2-3848-A215-0321-C8B5B33E517D}"/>
              </a:ext>
            </a:extLst>
          </p:cNvPr>
          <p:cNvSpPr/>
          <p:nvPr/>
        </p:nvSpPr>
        <p:spPr>
          <a:xfrm>
            <a:off x="8460658" y="4537822"/>
            <a:ext cx="1447942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DC09D2-1A5F-F01C-B959-B7D785307711}"/>
              </a:ext>
            </a:extLst>
          </p:cNvPr>
          <p:cNvSpPr/>
          <p:nvPr/>
        </p:nvSpPr>
        <p:spPr>
          <a:xfrm>
            <a:off x="8460658" y="1391847"/>
            <a:ext cx="1447942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99576-D16F-A5B8-F106-42D6C8C0C916}"/>
              </a:ext>
            </a:extLst>
          </p:cNvPr>
          <p:cNvSpPr/>
          <p:nvPr/>
        </p:nvSpPr>
        <p:spPr>
          <a:xfrm>
            <a:off x="5355980" y="4557659"/>
            <a:ext cx="1821569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Unique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53EFBD-946D-1271-2F42-4C71A0531365}"/>
              </a:ext>
            </a:extLst>
          </p:cNvPr>
          <p:cNvSpPr/>
          <p:nvPr/>
        </p:nvSpPr>
        <p:spPr>
          <a:xfrm>
            <a:off x="9823081" y="5645063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6A99B-7D7C-C101-844B-DC0B2958FF92}"/>
              </a:ext>
            </a:extLst>
          </p:cNvPr>
          <p:cNvSpPr/>
          <p:nvPr/>
        </p:nvSpPr>
        <p:spPr>
          <a:xfrm>
            <a:off x="9823081" y="2468539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7CB9A9-4D6D-5EE7-553F-B0242D464899}"/>
              </a:ext>
            </a:extLst>
          </p:cNvPr>
          <p:cNvCxnSpPr>
            <a:cxnSpLocks/>
          </p:cNvCxnSpPr>
          <p:nvPr/>
        </p:nvCxnSpPr>
        <p:spPr>
          <a:xfrm>
            <a:off x="9134168" y="2638747"/>
            <a:ext cx="531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3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F1066-745F-C91F-FD8F-CE5A68A7E20D}"/>
              </a:ext>
            </a:extLst>
          </p:cNvPr>
          <p:cNvSpPr/>
          <p:nvPr/>
        </p:nvSpPr>
        <p:spPr>
          <a:xfrm>
            <a:off x="-9832" y="1"/>
            <a:ext cx="4795192" cy="6858000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4F745-9985-574C-87E9-DDCCB9BB783B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A5824-5D06-8423-2C5D-0F16050F6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6A034-7067-CD66-365A-900CF9970E8B}"/>
              </a:ext>
            </a:extLst>
          </p:cNvPr>
          <p:cNvSpPr txBox="1"/>
          <p:nvPr/>
        </p:nvSpPr>
        <p:spPr>
          <a:xfrm>
            <a:off x="5165868" y="897382"/>
            <a:ext cx="2544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Constituency  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ED0D1-7589-8AA9-89EC-ED9BB3650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43" y="1167892"/>
            <a:ext cx="4795371" cy="47953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70E713-6E40-4F29-FA9B-9ACFA75EB245}"/>
              </a:ext>
            </a:extLst>
          </p:cNvPr>
          <p:cNvCxnSpPr/>
          <p:nvPr/>
        </p:nvCxnSpPr>
        <p:spPr>
          <a:xfrm>
            <a:off x="4785360" y="698090"/>
            <a:ext cx="0" cy="615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6D9393-5008-98E8-4C34-422220A5A464}"/>
              </a:ext>
            </a:extLst>
          </p:cNvPr>
          <p:cNvSpPr txBox="1"/>
          <p:nvPr/>
        </p:nvSpPr>
        <p:spPr>
          <a:xfrm>
            <a:off x="5165869" y="1956619"/>
            <a:ext cx="6741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Uttarahalli is an assembly constituency in the Bengaluru South region, specifically part of Bangalore Urban. As of the 2024 data, Bengaluru Urban, which includes Uttarahalli, has a significant voter base contributing to the overall numbers in the state of Karnataka. Uttarahalli falls within BBMP (Bruhat Bengaluru Mahanagara Palike) Zone Bommanahalli.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F1A954-7808-5BC6-D18B-6527F24D85E6}"/>
              </a:ext>
            </a:extLst>
          </p:cNvPr>
          <p:cNvSpPr/>
          <p:nvPr/>
        </p:nvSpPr>
        <p:spPr>
          <a:xfrm>
            <a:off x="10094944" y="6262136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-&gt;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5C8C0-DAA1-23C2-B5C1-1CC25D6DF6CE}"/>
              </a:ext>
            </a:extLst>
          </p:cNvPr>
          <p:cNvCxnSpPr/>
          <p:nvPr/>
        </p:nvCxnSpPr>
        <p:spPr>
          <a:xfrm>
            <a:off x="9296241" y="6412679"/>
            <a:ext cx="63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137A86B-1BE0-87D4-3BB0-CAFE0653ABE4}"/>
              </a:ext>
            </a:extLst>
          </p:cNvPr>
          <p:cNvSpPr/>
          <p:nvPr/>
        </p:nvSpPr>
        <p:spPr>
          <a:xfrm>
            <a:off x="3383280" y="4478846"/>
            <a:ext cx="1402080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9819F-1435-EE45-E070-F5F9F15D1B21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4ABDD-4243-F7B2-063A-DA632632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4A47D-6421-AA31-3676-C48199593D0B}"/>
              </a:ext>
            </a:extLst>
          </p:cNvPr>
          <p:cNvSpPr txBox="1"/>
          <p:nvPr/>
        </p:nvSpPr>
        <p:spPr>
          <a:xfrm>
            <a:off x="203888" y="1074666"/>
            <a:ext cx="2401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WELCOME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7CEBC-AB63-8E1E-8D87-8F20073100A5}"/>
              </a:ext>
            </a:extLst>
          </p:cNvPr>
          <p:cNvSpPr txBox="1"/>
          <p:nvPr/>
        </p:nvSpPr>
        <p:spPr>
          <a:xfrm>
            <a:off x="651059" y="1731744"/>
            <a:ext cx="20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Navaneeth N</a:t>
            </a:r>
            <a:endParaRPr lang="en-IN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C10032-0E6B-6BB7-E0CB-558C30F29C57}"/>
              </a:ext>
            </a:extLst>
          </p:cNvPr>
          <p:cNvSpPr/>
          <p:nvPr/>
        </p:nvSpPr>
        <p:spPr>
          <a:xfrm>
            <a:off x="1229688" y="2538779"/>
            <a:ext cx="9712960" cy="2966720"/>
          </a:xfrm>
          <a:prstGeom prst="roundRect">
            <a:avLst/>
          </a:prstGeom>
          <a:solidFill>
            <a:srgbClr val="F1EDF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5BEF4C-FE51-8DBE-8227-B0B579907126}"/>
              </a:ext>
            </a:extLst>
          </p:cNvPr>
          <p:cNvSpPr/>
          <p:nvPr/>
        </p:nvSpPr>
        <p:spPr>
          <a:xfrm>
            <a:off x="9966960" y="182241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F20FD-9219-036B-E2A9-D08FCBE3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770" y="1822412"/>
            <a:ext cx="1442699" cy="1442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2549D6-3C4E-FEAE-3B65-BBEC3F71E7DF}"/>
              </a:ext>
            </a:extLst>
          </p:cNvPr>
          <p:cNvSpPr txBox="1"/>
          <p:nvPr/>
        </p:nvSpPr>
        <p:spPr>
          <a:xfrm>
            <a:off x="4084320" y="2591415"/>
            <a:ext cx="304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Voter ID :  YER5678104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2C50-CB54-AED5-7357-5013154FADD6}"/>
              </a:ext>
            </a:extLst>
          </p:cNvPr>
          <p:cNvSpPr txBox="1"/>
          <p:nvPr/>
        </p:nvSpPr>
        <p:spPr>
          <a:xfrm>
            <a:off x="1404506" y="33350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8F983-7D06-373B-F418-79F56969714D}"/>
              </a:ext>
            </a:extLst>
          </p:cNvPr>
          <p:cNvSpPr txBox="1"/>
          <p:nvPr/>
        </p:nvSpPr>
        <p:spPr>
          <a:xfrm>
            <a:off x="1396153" y="370767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ID 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6285A-0635-963F-7DC9-C11650764F44}"/>
              </a:ext>
            </a:extLst>
          </p:cNvPr>
          <p:cNvSpPr txBox="1"/>
          <p:nvPr/>
        </p:nvSpPr>
        <p:spPr>
          <a:xfrm>
            <a:off x="1394345" y="4070221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of Birth 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C2DF0-7110-72E7-3A43-85C22E5A8C63}"/>
              </a:ext>
            </a:extLst>
          </p:cNvPr>
          <p:cNvSpPr txBox="1"/>
          <p:nvPr/>
        </p:nvSpPr>
        <p:spPr>
          <a:xfrm>
            <a:off x="1394345" y="444536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 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B042B0-9153-3B35-8FFF-911533C766B3}"/>
              </a:ext>
            </a:extLst>
          </p:cNvPr>
          <p:cNvSpPr txBox="1"/>
          <p:nvPr/>
        </p:nvSpPr>
        <p:spPr>
          <a:xfrm>
            <a:off x="1396155" y="4814701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: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337B6E-585D-86DB-9E84-860CF3A38E9C}"/>
              </a:ext>
            </a:extLst>
          </p:cNvPr>
          <p:cNvCxnSpPr/>
          <p:nvPr/>
        </p:nvCxnSpPr>
        <p:spPr>
          <a:xfrm>
            <a:off x="1414666" y="3139440"/>
            <a:ext cx="8603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02E2AE-8AAC-066D-F595-50FB43945D4B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A3A3BF-949B-568B-730F-F2A94F0EFD32}"/>
              </a:ext>
            </a:extLst>
          </p:cNvPr>
          <p:cNvSpPr/>
          <p:nvPr/>
        </p:nvSpPr>
        <p:spPr>
          <a:xfrm>
            <a:off x="508000" y="5913120"/>
            <a:ext cx="143059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94DD1-E37B-A3D8-0952-FB4B035114FB}"/>
              </a:ext>
            </a:extLst>
          </p:cNvPr>
          <p:cNvSpPr txBox="1"/>
          <p:nvPr/>
        </p:nvSpPr>
        <p:spPr>
          <a:xfrm>
            <a:off x="726148" y="5804654"/>
            <a:ext cx="33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I, agree to the Terms &amp; Conditions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91984C-8BD3-8BE4-8D1D-4BF1BEA17538}"/>
              </a:ext>
            </a:extLst>
          </p:cNvPr>
          <p:cNvSpPr/>
          <p:nvPr/>
        </p:nvSpPr>
        <p:spPr>
          <a:xfrm>
            <a:off x="10114608" y="6358412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-&gt;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FEC509-5388-98DD-9AC4-62EE4B0ED36F}"/>
              </a:ext>
            </a:extLst>
          </p:cNvPr>
          <p:cNvCxnSpPr/>
          <p:nvPr/>
        </p:nvCxnSpPr>
        <p:spPr>
          <a:xfrm>
            <a:off x="9327327" y="6520834"/>
            <a:ext cx="63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8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6C73E4-7FBE-7C0A-7CCD-56B38F9273FB}"/>
              </a:ext>
            </a:extLst>
          </p:cNvPr>
          <p:cNvSpPr/>
          <p:nvPr/>
        </p:nvSpPr>
        <p:spPr>
          <a:xfrm>
            <a:off x="2084439" y="894737"/>
            <a:ext cx="835743" cy="34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7A86B-1BE0-87D4-3BB0-CAFE0653ABE4}"/>
              </a:ext>
            </a:extLst>
          </p:cNvPr>
          <p:cNvSpPr/>
          <p:nvPr/>
        </p:nvSpPr>
        <p:spPr>
          <a:xfrm>
            <a:off x="3383280" y="4854766"/>
            <a:ext cx="1402080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E43E8-B103-3C48-837A-C08C50D3AA6E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9069B-F90E-68E9-92A8-64813C7F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2E25B2-2C06-3D3D-1E5F-EDF6C69187FD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0D0922-DC3A-629B-19E7-86CE6E47782A}"/>
              </a:ext>
            </a:extLst>
          </p:cNvPr>
          <p:cNvSpPr/>
          <p:nvPr/>
        </p:nvSpPr>
        <p:spPr>
          <a:xfrm>
            <a:off x="6538452" y="894737"/>
            <a:ext cx="5232236" cy="5879689"/>
          </a:xfrm>
          <a:prstGeom prst="roundRect">
            <a:avLst/>
          </a:prstGeom>
          <a:solidFill>
            <a:srgbClr val="F1E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42D7A-B2BF-1990-FEC4-880A34B85FC0}"/>
              </a:ext>
            </a:extLst>
          </p:cNvPr>
          <p:cNvSpPr/>
          <p:nvPr/>
        </p:nvSpPr>
        <p:spPr>
          <a:xfrm>
            <a:off x="6764594" y="1622323"/>
            <a:ext cx="4807974" cy="904567"/>
          </a:xfrm>
          <a:prstGeom prst="rect">
            <a:avLst/>
          </a:prstGeom>
          <a:solidFill>
            <a:srgbClr val="FDFC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F5750-2326-8A07-FFC9-5503FA23B8EA}"/>
              </a:ext>
            </a:extLst>
          </p:cNvPr>
          <p:cNvSpPr/>
          <p:nvPr/>
        </p:nvSpPr>
        <p:spPr>
          <a:xfrm>
            <a:off x="6764594" y="2526890"/>
            <a:ext cx="4807974" cy="904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85C3E-CA48-B02C-C8FE-1303356DC907}"/>
              </a:ext>
            </a:extLst>
          </p:cNvPr>
          <p:cNvSpPr/>
          <p:nvPr/>
        </p:nvSpPr>
        <p:spPr>
          <a:xfrm>
            <a:off x="6764594" y="4339714"/>
            <a:ext cx="4807974" cy="904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3CA63-022E-518A-39F1-B8B81C4DF06C}"/>
              </a:ext>
            </a:extLst>
          </p:cNvPr>
          <p:cNvSpPr/>
          <p:nvPr/>
        </p:nvSpPr>
        <p:spPr>
          <a:xfrm>
            <a:off x="6766066" y="5240601"/>
            <a:ext cx="4807974" cy="904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A71EB-EAE8-4135-E8C5-79BAC6AC0262}"/>
              </a:ext>
            </a:extLst>
          </p:cNvPr>
          <p:cNvSpPr/>
          <p:nvPr/>
        </p:nvSpPr>
        <p:spPr>
          <a:xfrm>
            <a:off x="6764594" y="3426544"/>
            <a:ext cx="4807974" cy="904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98BF18-E93D-A87C-6C81-DBA8DCD3BEA2}"/>
              </a:ext>
            </a:extLst>
          </p:cNvPr>
          <p:cNvCxnSpPr>
            <a:cxnSpLocks/>
          </p:cNvCxnSpPr>
          <p:nvPr/>
        </p:nvCxnSpPr>
        <p:spPr>
          <a:xfrm>
            <a:off x="7737987" y="1622323"/>
            <a:ext cx="0" cy="452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398C6C-2237-C747-4D7F-A213435DC74C}"/>
              </a:ext>
            </a:extLst>
          </p:cNvPr>
          <p:cNvCxnSpPr>
            <a:cxnSpLocks/>
          </p:cNvCxnSpPr>
          <p:nvPr/>
        </p:nvCxnSpPr>
        <p:spPr>
          <a:xfrm>
            <a:off x="10289462" y="1627241"/>
            <a:ext cx="0" cy="452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615C05-3A70-8719-61F9-8023B543A17F}"/>
              </a:ext>
            </a:extLst>
          </p:cNvPr>
          <p:cNvSpPr/>
          <p:nvPr/>
        </p:nvSpPr>
        <p:spPr>
          <a:xfrm>
            <a:off x="8326530" y="6325255"/>
            <a:ext cx="1656080" cy="3010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</a:t>
            </a:r>
            <a:endParaRPr lang="en-IN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471C7255-786A-FEAF-CA7D-7BF68BF03C68}"/>
              </a:ext>
            </a:extLst>
          </p:cNvPr>
          <p:cNvSpPr/>
          <p:nvPr/>
        </p:nvSpPr>
        <p:spPr>
          <a:xfrm>
            <a:off x="10515605" y="1967681"/>
            <a:ext cx="835739" cy="332448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9B4FFF9-588D-30DE-C7A1-B04A46C46E77}"/>
              </a:ext>
            </a:extLst>
          </p:cNvPr>
          <p:cNvSpPr/>
          <p:nvPr/>
        </p:nvSpPr>
        <p:spPr>
          <a:xfrm>
            <a:off x="10498150" y="5501471"/>
            <a:ext cx="835739" cy="332448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0A6D1168-C167-5E91-6DA2-5D429DC79921}"/>
              </a:ext>
            </a:extLst>
          </p:cNvPr>
          <p:cNvSpPr/>
          <p:nvPr/>
        </p:nvSpPr>
        <p:spPr>
          <a:xfrm>
            <a:off x="10515605" y="4598740"/>
            <a:ext cx="835739" cy="332448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50A489B5-4E07-E255-DE2B-54390771B7B7}"/>
              </a:ext>
            </a:extLst>
          </p:cNvPr>
          <p:cNvSpPr/>
          <p:nvPr/>
        </p:nvSpPr>
        <p:spPr>
          <a:xfrm>
            <a:off x="10524778" y="3712603"/>
            <a:ext cx="835739" cy="332448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359FB78A-BBB1-0ECF-B7E6-2956F397F1D7}"/>
              </a:ext>
            </a:extLst>
          </p:cNvPr>
          <p:cNvSpPr/>
          <p:nvPr/>
        </p:nvSpPr>
        <p:spPr>
          <a:xfrm>
            <a:off x="10515605" y="2812949"/>
            <a:ext cx="835739" cy="332448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85AC71-CB7A-F5EE-F52A-E90EEC79D395}"/>
              </a:ext>
            </a:extLst>
          </p:cNvPr>
          <p:cNvSpPr/>
          <p:nvPr/>
        </p:nvSpPr>
        <p:spPr>
          <a:xfrm>
            <a:off x="963561" y="3303639"/>
            <a:ext cx="2074607" cy="20019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4A6F175-FD48-5F6F-9A61-71476A377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05" y="1581207"/>
            <a:ext cx="953482" cy="9534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560D6F-99CD-26C7-5CD3-F25588CB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22" y="2511247"/>
            <a:ext cx="953482" cy="9534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5DDFCE-28B1-DA94-96E6-B78A23D94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22" y="3411801"/>
            <a:ext cx="953482" cy="9534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D9ECEB-9812-FE65-5F25-567F6CDC3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33" y="4306280"/>
            <a:ext cx="953482" cy="9534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702913-1BC4-2AA2-B800-4F521C7F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22" y="5186773"/>
            <a:ext cx="953482" cy="95348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BC6C6D7-1A30-874C-A2AD-268E54AFBBEC}"/>
              </a:ext>
            </a:extLst>
          </p:cNvPr>
          <p:cNvSpPr/>
          <p:nvPr/>
        </p:nvSpPr>
        <p:spPr>
          <a:xfrm>
            <a:off x="1208629" y="3536279"/>
            <a:ext cx="1584469" cy="153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2E97153-29AB-75B5-B35E-854B55085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53" y="3542393"/>
            <a:ext cx="1533831" cy="153383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321705-0482-AA14-DE15-8E9B704540C0}"/>
              </a:ext>
            </a:extLst>
          </p:cNvPr>
          <p:cNvCxnSpPr/>
          <p:nvPr/>
        </p:nvCxnSpPr>
        <p:spPr>
          <a:xfrm flipH="1">
            <a:off x="3136490" y="2133905"/>
            <a:ext cx="7779529" cy="191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C1D81D-78AF-3792-8334-18300C2BD880}"/>
              </a:ext>
            </a:extLst>
          </p:cNvPr>
          <p:cNvSpPr txBox="1"/>
          <p:nvPr/>
        </p:nvSpPr>
        <p:spPr>
          <a:xfrm>
            <a:off x="1101715" y="1068814"/>
            <a:ext cx="304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Voter ID :  YER5678104</a:t>
            </a:r>
            <a:endParaRPr lang="en-IN" sz="2400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66A2F84-7CA7-A100-0E2A-D25BE2DE45B6}"/>
              </a:ext>
            </a:extLst>
          </p:cNvPr>
          <p:cNvSpPr/>
          <p:nvPr/>
        </p:nvSpPr>
        <p:spPr>
          <a:xfrm>
            <a:off x="145773" y="859857"/>
            <a:ext cx="916111" cy="9110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3221232-27AC-F2A0-D7F5-0B981B3EB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0" y="859858"/>
            <a:ext cx="868948" cy="86894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F6522-9582-6553-927E-C6F9025D81C1}"/>
              </a:ext>
            </a:extLst>
          </p:cNvPr>
          <p:cNvCxnSpPr/>
          <p:nvPr/>
        </p:nvCxnSpPr>
        <p:spPr>
          <a:xfrm>
            <a:off x="9342977" y="2133905"/>
            <a:ext cx="63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5EAA34-7A7E-FFF1-6C20-6E5DF02FC618}"/>
              </a:ext>
            </a:extLst>
          </p:cNvPr>
          <p:cNvCxnSpPr/>
          <p:nvPr/>
        </p:nvCxnSpPr>
        <p:spPr>
          <a:xfrm>
            <a:off x="7519629" y="6471138"/>
            <a:ext cx="63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0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4F415A-B5A0-64EA-E24B-C1DF68260371}"/>
              </a:ext>
            </a:extLst>
          </p:cNvPr>
          <p:cNvSpPr/>
          <p:nvPr/>
        </p:nvSpPr>
        <p:spPr>
          <a:xfrm>
            <a:off x="-9832" y="1"/>
            <a:ext cx="4795192" cy="6858000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572C1-BBB1-F43B-DD64-404F54AA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872" y="951741"/>
            <a:ext cx="5887272" cy="46297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82E3ED-ECC8-5974-01BE-AF3F7B1FE901}"/>
              </a:ext>
            </a:extLst>
          </p:cNvPr>
          <p:cNvSpPr txBox="1"/>
          <p:nvPr/>
        </p:nvSpPr>
        <p:spPr>
          <a:xfrm>
            <a:off x="5076237" y="25181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Home</a:t>
            </a:r>
            <a:endParaRPr lang="en-IN" u="sn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C8F2EE-18C1-448E-73E5-DD66E484887E}"/>
              </a:ext>
            </a:extLst>
          </p:cNvPr>
          <p:cNvCxnSpPr>
            <a:cxnSpLocks/>
          </p:cNvCxnSpPr>
          <p:nvPr/>
        </p:nvCxnSpPr>
        <p:spPr>
          <a:xfrm flipH="1">
            <a:off x="4880326" y="421096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61530C-C633-E34B-BC97-0522DF8A78EA}"/>
              </a:ext>
            </a:extLst>
          </p:cNvPr>
          <p:cNvSpPr/>
          <p:nvPr/>
        </p:nvSpPr>
        <p:spPr>
          <a:xfrm>
            <a:off x="5331400" y="951741"/>
            <a:ext cx="6359155" cy="19979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28B666-0C9A-A755-05C3-C657229D1609}"/>
              </a:ext>
            </a:extLst>
          </p:cNvPr>
          <p:cNvSpPr/>
          <p:nvPr/>
        </p:nvSpPr>
        <p:spPr>
          <a:xfrm>
            <a:off x="5331400" y="4114245"/>
            <a:ext cx="6359155" cy="19979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763C2-490A-A356-B68B-BAAC3ABACD6F}"/>
              </a:ext>
            </a:extLst>
          </p:cNvPr>
          <p:cNvCxnSpPr>
            <a:cxnSpLocks/>
          </p:cNvCxnSpPr>
          <p:nvPr/>
        </p:nvCxnSpPr>
        <p:spPr>
          <a:xfrm>
            <a:off x="5000483" y="3522278"/>
            <a:ext cx="6857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FAFAE-C0BD-AAD7-D1AF-48DCFEAA580D}"/>
              </a:ext>
            </a:extLst>
          </p:cNvPr>
          <p:cNvSpPr/>
          <p:nvPr/>
        </p:nvSpPr>
        <p:spPr>
          <a:xfrm>
            <a:off x="8102938" y="3358517"/>
            <a:ext cx="816078" cy="366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86870-5EC1-3507-05E0-8B6112057078}"/>
              </a:ext>
            </a:extLst>
          </p:cNvPr>
          <p:cNvSpPr/>
          <p:nvPr/>
        </p:nvSpPr>
        <p:spPr>
          <a:xfrm>
            <a:off x="5687961" y="754595"/>
            <a:ext cx="1017639" cy="366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9436B-CA6C-0011-96C5-2A1FDDF49CEC}"/>
              </a:ext>
            </a:extLst>
          </p:cNvPr>
          <p:cNvSpPr/>
          <p:nvPr/>
        </p:nvSpPr>
        <p:spPr>
          <a:xfrm>
            <a:off x="5687961" y="3931119"/>
            <a:ext cx="1017639" cy="366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1E250-E7EE-C846-EE5A-4B5B235E0007}"/>
              </a:ext>
            </a:extLst>
          </p:cNvPr>
          <p:cNvSpPr/>
          <p:nvPr/>
        </p:nvSpPr>
        <p:spPr>
          <a:xfrm>
            <a:off x="5542793" y="1712812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430CE-5C4D-4C99-CAE1-4AF795EE68AC}"/>
              </a:ext>
            </a:extLst>
          </p:cNvPr>
          <p:cNvSpPr/>
          <p:nvPr/>
        </p:nvSpPr>
        <p:spPr>
          <a:xfrm>
            <a:off x="8775290" y="1712811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E938D-6CA8-A6D4-5111-588C77FDFEAC}"/>
              </a:ext>
            </a:extLst>
          </p:cNvPr>
          <p:cNvSpPr/>
          <p:nvPr/>
        </p:nvSpPr>
        <p:spPr>
          <a:xfrm>
            <a:off x="5542793" y="4889336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CA5C67-6F63-1D75-D33F-74D8E15AB76B}"/>
              </a:ext>
            </a:extLst>
          </p:cNvPr>
          <p:cNvSpPr/>
          <p:nvPr/>
        </p:nvSpPr>
        <p:spPr>
          <a:xfrm>
            <a:off x="8775290" y="4889335"/>
            <a:ext cx="2703871" cy="366251"/>
          </a:xfrm>
          <a:prstGeom prst="rect">
            <a:avLst/>
          </a:prstGeom>
          <a:solidFill>
            <a:srgbClr val="F1EDF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0C00-C56A-B0F5-B6D4-9A92872A5877}"/>
              </a:ext>
            </a:extLst>
          </p:cNvPr>
          <p:cNvSpPr/>
          <p:nvPr/>
        </p:nvSpPr>
        <p:spPr>
          <a:xfrm>
            <a:off x="5355980" y="1365463"/>
            <a:ext cx="1654420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Email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13BAB2-3848-A215-0321-C8B5B33E517D}"/>
              </a:ext>
            </a:extLst>
          </p:cNvPr>
          <p:cNvSpPr/>
          <p:nvPr/>
        </p:nvSpPr>
        <p:spPr>
          <a:xfrm>
            <a:off x="8460658" y="4537822"/>
            <a:ext cx="1447942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DC09D2-1A5F-F01C-B959-B7D785307711}"/>
              </a:ext>
            </a:extLst>
          </p:cNvPr>
          <p:cNvSpPr/>
          <p:nvPr/>
        </p:nvSpPr>
        <p:spPr>
          <a:xfrm>
            <a:off x="8460658" y="1391847"/>
            <a:ext cx="1447942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99576-D16F-A5B8-F106-42D6C8C0C916}"/>
              </a:ext>
            </a:extLst>
          </p:cNvPr>
          <p:cNvSpPr/>
          <p:nvPr/>
        </p:nvSpPr>
        <p:spPr>
          <a:xfrm>
            <a:off x="5355980" y="4557659"/>
            <a:ext cx="1821569" cy="23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Unique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53EFBD-946D-1271-2F42-4C71A0531365}"/>
              </a:ext>
            </a:extLst>
          </p:cNvPr>
          <p:cNvSpPr/>
          <p:nvPr/>
        </p:nvSpPr>
        <p:spPr>
          <a:xfrm>
            <a:off x="9823081" y="5645063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6A99B-7D7C-C101-844B-DC0B2958FF92}"/>
              </a:ext>
            </a:extLst>
          </p:cNvPr>
          <p:cNvSpPr/>
          <p:nvPr/>
        </p:nvSpPr>
        <p:spPr>
          <a:xfrm>
            <a:off x="9823081" y="2468539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7CB9A9-4D6D-5EE7-553F-B0242D464899}"/>
              </a:ext>
            </a:extLst>
          </p:cNvPr>
          <p:cNvCxnSpPr>
            <a:cxnSpLocks/>
          </p:cNvCxnSpPr>
          <p:nvPr/>
        </p:nvCxnSpPr>
        <p:spPr>
          <a:xfrm>
            <a:off x="9163665" y="5785070"/>
            <a:ext cx="531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6C73E4-7FBE-7C0A-7CCD-56B38F9273FB}"/>
              </a:ext>
            </a:extLst>
          </p:cNvPr>
          <p:cNvSpPr/>
          <p:nvPr/>
        </p:nvSpPr>
        <p:spPr>
          <a:xfrm>
            <a:off x="2084439" y="894737"/>
            <a:ext cx="835743" cy="34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7A86B-1BE0-87D4-3BB0-CAFE0653ABE4}"/>
              </a:ext>
            </a:extLst>
          </p:cNvPr>
          <p:cNvSpPr/>
          <p:nvPr/>
        </p:nvSpPr>
        <p:spPr>
          <a:xfrm>
            <a:off x="3383280" y="4854766"/>
            <a:ext cx="1402080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10B33-FBAF-E59A-75FF-9232A2FFA545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F2E54-4BC7-6EB9-0008-EA2C04A01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3A42E-C257-D47E-D84F-CC1334AC5378}"/>
              </a:ext>
            </a:extLst>
          </p:cNvPr>
          <p:cNvSpPr txBox="1"/>
          <p:nvPr/>
        </p:nvSpPr>
        <p:spPr>
          <a:xfrm>
            <a:off x="203888" y="1074666"/>
            <a:ext cx="2401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WELCOME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FB1F-2143-D247-66FA-43E718980D46}"/>
              </a:ext>
            </a:extLst>
          </p:cNvPr>
          <p:cNvSpPr txBox="1"/>
          <p:nvPr/>
        </p:nvSpPr>
        <p:spPr>
          <a:xfrm>
            <a:off x="651059" y="1731744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ADMIN</a:t>
            </a:r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995FE-DEC6-89B9-AA86-5C08380F7662}"/>
              </a:ext>
            </a:extLst>
          </p:cNvPr>
          <p:cNvSpPr/>
          <p:nvPr/>
        </p:nvSpPr>
        <p:spPr>
          <a:xfrm>
            <a:off x="3383280" y="4478846"/>
            <a:ext cx="1402080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C518A7-997B-D517-1CD2-90B70F82139F}"/>
              </a:ext>
            </a:extLst>
          </p:cNvPr>
          <p:cNvSpPr/>
          <p:nvPr/>
        </p:nvSpPr>
        <p:spPr>
          <a:xfrm>
            <a:off x="1229688" y="2538779"/>
            <a:ext cx="9712960" cy="2966720"/>
          </a:xfrm>
          <a:prstGeom prst="roundRect">
            <a:avLst/>
          </a:prstGeom>
          <a:solidFill>
            <a:srgbClr val="F1EDF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954389E-65D3-B5E3-4BE2-9A6B83577642}"/>
              </a:ext>
            </a:extLst>
          </p:cNvPr>
          <p:cNvSpPr/>
          <p:nvPr/>
        </p:nvSpPr>
        <p:spPr>
          <a:xfrm>
            <a:off x="10093378" y="1817429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234991-363A-CE1C-6BE2-B0BCAF24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88" y="1817429"/>
            <a:ext cx="1442699" cy="1442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6885A8-0D15-13D7-1947-99026AC4AE78}"/>
              </a:ext>
            </a:extLst>
          </p:cNvPr>
          <p:cNvSpPr txBox="1"/>
          <p:nvPr/>
        </p:nvSpPr>
        <p:spPr>
          <a:xfrm>
            <a:off x="4084320" y="2591415"/>
            <a:ext cx="32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 Key :  567810456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8935F-C610-33B9-3E92-D0BA8B5EE69A}"/>
              </a:ext>
            </a:extLst>
          </p:cNvPr>
          <p:cNvSpPr txBox="1"/>
          <p:nvPr/>
        </p:nvSpPr>
        <p:spPr>
          <a:xfrm>
            <a:off x="1404506" y="33350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45594-2292-29EC-19AF-60DDB6A182B2}"/>
              </a:ext>
            </a:extLst>
          </p:cNvPr>
          <p:cNvSpPr txBox="1"/>
          <p:nvPr/>
        </p:nvSpPr>
        <p:spPr>
          <a:xfrm>
            <a:off x="1396153" y="370767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ID 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E255A-5297-DFAE-89B0-9DFDDCD2D416}"/>
              </a:ext>
            </a:extLst>
          </p:cNvPr>
          <p:cNvSpPr txBox="1"/>
          <p:nvPr/>
        </p:nvSpPr>
        <p:spPr>
          <a:xfrm>
            <a:off x="1394345" y="4070221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of Birth 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C8796-6BF1-D0FD-07F7-6C55A015B8F5}"/>
              </a:ext>
            </a:extLst>
          </p:cNvPr>
          <p:cNvSpPr txBox="1"/>
          <p:nvPr/>
        </p:nvSpPr>
        <p:spPr>
          <a:xfrm>
            <a:off x="1394345" y="444536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 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83D95-355C-D118-A5A8-35B585E56ADF}"/>
              </a:ext>
            </a:extLst>
          </p:cNvPr>
          <p:cNvSpPr txBox="1"/>
          <p:nvPr/>
        </p:nvSpPr>
        <p:spPr>
          <a:xfrm>
            <a:off x="1396155" y="4814701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: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FD714B-04EB-8E57-0037-40B9F2240571}"/>
              </a:ext>
            </a:extLst>
          </p:cNvPr>
          <p:cNvCxnSpPr/>
          <p:nvPr/>
        </p:nvCxnSpPr>
        <p:spPr>
          <a:xfrm>
            <a:off x="1414666" y="3139440"/>
            <a:ext cx="8603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0EEAFB-854C-42B2-E46A-FA58B736CC52}"/>
              </a:ext>
            </a:extLst>
          </p:cNvPr>
          <p:cNvSpPr/>
          <p:nvPr/>
        </p:nvSpPr>
        <p:spPr>
          <a:xfrm>
            <a:off x="10114608" y="6358412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-&gt;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1E83ED-DC57-5F23-3DE2-3F88DC471ED8}"/>
              </a:ext>
            </a:extLst>
          </p:cNvPr>
          <p:cNvCxnSpPr>
            <a:cxnSpLocks/>
          </p:cNvCxnSpPr>
          <p:nvPr/>
        </p:nvCxnSpPr>
        <p:spPr>
          <a:xfrm>
            <a:off x="9409472" y="6502825"/>
            <a:ext cx="531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707922"/>
            <a:ext cx="4795192" cy="6140246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F71F13-A356-E0DA-514A-F9955E466BE9}"/>
              </a:ext>
            </a:extLst>
          </p:cNvPr>
          <p:cNvSpPr/>
          <p:nvPr/>
        </p:nvSpPr>
        <p:spPr>
          <a:xfrm>
            <a:off x="1071717" y="1455175"/>
            <a:ext cx="2084438" cy="1868129"/>
          </a:xfrm>
          <a:prstGeom prst="roundRect">
            <a:avLst/>
          </a:prstGeom>
          <a:solidFill>
            <a:srgbClr val="8964E6"/>
          </a:solidFill>
          <a:ln>
            <a:solidFill>
              <a:srgbClr val="5522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ELECTION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CONTROL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74AF47-C0F5-ABC2-5E5B-A0462097AA44}"/>
              </a:ext>
            </a:extLst>
          </p:cNvPr>
          <p:cNvSpPr/>
          <p:nvPr/>
        </p:nvSpPr>
        <p:spPr>
          <a:xfrm>
            <a:off x="4122913" y="3927987"/>
            <a:ext cx="2084438" cy="1868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219D0D-522C-31B6-6105-9BAABEE3DF23}"/>
              </a:ext>
            </a:extLst>
          </p:cNvPr>
          <p:cNvSpPr/>
          <p:nvPr/>
        </p:nvSpPr>
        <p:spPr>
          <a:xfrm>
            <a:off x="4122913" y="1455174"/>
            <a:ext cx="2084438" cy="1868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47889E-557F-72FF-CD59-8D26E46A58D1}"/>
              </a:ext>
            </a:extLst>
          </p:cNvPr>
          <p:cNvSpPr/>
          <p:nvPr/>
        </p:nvSpPr>
        <p:spPr>
          <a:xfrm>
            <a:off x="1071717" y="3927988"/>
            <a:ext cx="2084438" cy="1868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ED989-B56E-AC96-0FA4-9C43E8908A53}"/>
              </a:ext>
            </a:extLst>
          </p:cNvPr>
          <p:cNvSpPr/>
          <p:nvPr/>
        </p:nvSpPr>
        <p:spPr>
          <a:xfrm>
            <a:off x="-9832" y="0"/>
            <a:ext cx="12192000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3FDC-10A5-0E59-ABB6-40C4EFE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61" y="-495892"/>
            <a:ext cx="1838960" cy="15550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9CA22B-DFA1-E181-BC55-BC77F88113AE}"/>
              </a:ext>
            </a:extLst>
          </p:cNvPr>
          <p:cNvSpPr/>
          <p:nvPr/>
        </p:nvSpPr>
        <p:spPr>
          <a:xfrm>
            <a:off x="10114608" y="198501"/>
            <a:ext cx="1656080" cy="301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517EB-45E4-28FC-F5BE-CD05B5531E0E}"/>
              </a:ext>
            </a:extLst>
          </p:cNvPr>
          <p:cNvSpPr/>
          <p:nvPr/>
        </p:nvSpPr>
        <p:spPr>
          <a:xfrm>
            <a:off x="7386976" y="698089"/>
            <a:ext cx="4795192" cy="6150079"/>
          </a:xfrm>
          <a:prstGeom prst="rect">
            <a:avLst/>
          </a:prstGeom>
          <a:solidFill>
            <a:srgbClr val="F1ED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4D06A0-CBC5-BB6C-F2DC-F9DC1DEE5119}"/>
              </a:ext>
            </a:extLst>
          </p:cNvPr>
          <p:cNvSpPr/>
          <p:nvPr/>
        </p:nvSpPr>
        <p:spPr>
          <a:xfrm>
            <a:off x="9011830" y="1193982"/>
            <a:ext cx="1544320" cy="151261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865A9-D751-D2AC-0124-D9673781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40" y="1193982"/>
            <a:ext cx="1442699" cy="1442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0223-8036-BBF7-E416-BA36F74CFD66}"/>
              </a:ext>
            </a:extLst>
          </p:cNvPr>
          <p:cNvCxnSpPr/>
          <p:nvPr/>
        </p:nvCxnSpPr>
        <p:spPr>
          <a:xfrm>
            <a:off x="7767483" y="2998839"/>
            <a:ext cx="405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5BF634-164E-51D4-37D4-32CA9CA9EEC9}"/>
              </a:ext>
            </a:extLst>
          </p:cNvPr>
          <p:cNvSpPr txBox="1"/>
          <p:nvPr/>
        </p:nvSpPr>
        <p:spPr>
          <a:xfrm>
            <a:off x="383708" y="8078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A8A4-4E1C-A236-35D4-20209088CC29}"/>
              </a:ext>
            </a:extLst>
          </p:cNvPr>
          <p:cNvCxnSpPr>
            <a:cxnSpLocks/>
          </p:cNvCxnSpPr>
          <p:nvPr/>
        </p:nvCxnSpPr>
        <p:spPr>
          <a:xfrm flipH="1">
            <a:off x="187797" y="977109"/>
            <a:ext cx="24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8272715-681F-1902-BA8A-F712635D0241}"/>
              </a:ext>
            </a:extLst>
          </p:cNvPr>
          <p:cNvSpPr/>
          <p:nvPr/>
        </p:nvSpPr>
        <p:spPr>
          <a:xfrm>
            <a:off x="1599855" y="1320567"/>
            <a:ext cx="3932904" cy="69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Schedule an election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4008EA-223B-6422-73B4-661626759436}"/>
              </a:ext>
            </a:extLst>
          </p:cNvPr>
          <p:cNvSpPr/>
          <p:nvPr/>
        </p:nvSpPr>
        <p:spPr>
          <a:xfrm>
            <a:off x="1158887" y="2036509"/>
            <a:ext cx="4795192" cy="3862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225D9-E3B4-CF77-B988-6B5D7CBF5F0D}"/>
              </a:ext>
            </a:extLst>
          </p:cNvPr>
          <p:cNvSpPr/>
          <p:nvPr/>
        </p:nvSpPr>
        <p:spPr>
          <a:xfrm>
            <a:off x="3077488" y="3829654"/>
            <a:ext cx="2563429" cy="362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16CA1-5A8B-D412-CA37-EE2D0FFC36CE}"/>
              </a:ext>
            </a:extLst>
          </p:cNvPr>
          <p:cNvSpPr/>
          <p:nvPr/>
        </p:nvSpPr>
        <p:spPr>
          <a:xfrm>
            <a:off x="3077488" y="4571224"/>
            <a:ext cx="2563429" cy="362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19F0E3-39B8-488D-5E45-EAFAB8D1040B}"/>
              </a:ext>
            </a:extLst>
          </p:cNvPr>
          <p:cNvSpPr/>
          <p:nvPr/>
        </p:nvSpPr>
        <p:spPr>
          <a:xfrm>
            <a:off x="3077488" y="5312794"/>
            <a:ext cx="2563429" cy="362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43A28-2CF3-BB8D-C92D-61EE16BAD92C}"/>
              </a:ext>
            </a:extLst>
          </p:cNvPr>
          <p:cNvSpPr/>
          <p:nvPr/>
        </p:nvSpPr>
        <p:spPr>
          <a:xfrm>
            <a:off x="1344963" y="5320738"/>
            <a:ext cx="1712861" cy="362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End Time        :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070F4B-F911-1DC4-8471-38AABE03AE93}"/>
              </a:ext>
            </a:extLst>
          </p:cNvPr>
          <p:cNvSpPr/>
          <p:nvPr/>
        </p:nvSpPr>
        <p:spPr>
          <a:xfrm>
            <a:off x="1344963" y="4571224"/>
            <a:ext cx="1712861" cy="362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Start Time      :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BD1205-F5C9-D40A-68C2-64E5A2E7D215}"/>
              </a:ext>
            </a:extLst>
          </p:cNvPr>
          <p:cNvSpPr/>
          <p:nvPr/>
        </p:nvSpPr>
        <p:spPr>
          <a:xfrm>
            <a:off x="1344963" y="3829654"/>
            <a:ext cx="1712861" cy="362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                  :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599BB4-0558-58A5-CF82-921D4CE7C282}"/>
              </a:ext>
            </a:extLst>
          </p:cNvPr>
          <p:cNvSpPr/>
          <p:nvPr/>
        </p:nvSpPr>
        <p:spPr>
          <a:xfrm>
            <a:off x="2840458" y="6084987"/>
            <a:ext cx="1656080" cy="301087"/>
          </a:xfrm>
          <a:prstGeom prst="roundRect">
            <a:avLst/>
          </a:prstGeom>
          <a:solidFill>
            <a:srgbClr val="552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759AFA-0A9E-8A17-4E6C-28DAB4B8CBF2}"/>
              </a:ext>
            </a:extLst>
          </p:cNvPr>
          <p:cNvSpPr/>
          <p:nvPr/>
        </p:nvSpPr>
        <p:spPr>
          <a:xfrm>
            <a:off x="3077488" y="2342336"/>
            <a:ext cx="2563429" cy="362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7BF4D-9E86-22E6-789E-5A7A2ED8E959}"/>
              </a:ext>
            </a:extLst>
          </p:cNvPr>
          <p:cNvSpPr/>
          <p:nvPr/>
        </p:nvSpPr>
        <p:spPr>
          <a:xfrm>
            <a:off x="3077488" y="3083906"/>
            <a:ext cx="2563429" cy="362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9D8E70-F9B9-9657-6C36-653AC007789A}"/>
              </a:ext>
            </a:extLst>
          </p:cNvPr>
          <p:cNvSpPr/>
          <p:nvPr/>
        </p:nvSpPr>
        <p:spPr>
          <a:xfrm>
            <a:off x="1344963" y="3083906"/>
            <a:ext cx="1712861" cy="362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Password       :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C732E-DA6B-84FF-2F64-EFB2540054ED}"/>
              </a:ext>
            </a:extLst>
          </p:cNvPr>
          <p:cNvSpPr/>
          <p:nvPr/>
        </p:nvSpPr>
        <p:spPr>
          <a:xfrm>
            <a:off x="1344963" y="2342336"/>
            <a:ext cx="1712861" cy="362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Unique ID</a:t>
            </a:r>
            <a:r>
              <a:rPr lang="en-US" dirty="0">
                <a:solidFill>
                  <a:schemeClr val="tx1"/>
                </a:solidFill>
              </a:rPr>
              <a:t>       :     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386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Navaneeth N</dc:creator>
  <cp:lastModifiedBy>Navaneeth N</cp:lastModifiedBy>
  <cp:revision>7</cp:revision>
  <dcterms:created xsi:type="dcterms:W3CDTF">2024-09-21T15:08:00Z</dcterms:created>
  <dcterms:modified xsi:type="dcterms:W3CDTF">2024-09-23T15:52:59Z</dcterms:modified>
</cp:coreProperties>
</file>