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022-D5EF-026B-0686-729A6DB00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C9A4C-AAE5-1427-5711-EE418A79B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9A664-7971-E4A9-24AC-1F3A997D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DE7-852B-4DAD-B922-E0BA378B50A5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C164A-6AE6-313A-7F97-85D67DEF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D3153-A764-77B4-1687-2D811ABCB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1D5-88AE-4D21-98C3-DEAB711DD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11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3861-D945-A045-2128-5B3B96E6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CC508-48EE-5CD9-64FA-B6F8E2A50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538AB-95CE-B292-38D4-276D268E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DE7-852B-4DAD-B922-E0BA378B50A5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3C507-D518-B810-D1C8-CC03FF66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3246A-6061-A251-189B-136117D5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1D5-88AE-4D21-98C3-DEAB711DD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42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F282B-1E2E-2712-2F70-0B3E4FEF73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7BB46-B083-F142-2B30-B38AF4ACB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B54AB-5A14-99DD-21AD-E7E86939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DE7-852B-4DAD-B922-E0BA378B50A5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1D987-B264-251D-6CD3-F4DDF065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729B2-5DD4-EDA9-6793-F865CD33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1D5-88AE-4D21-98C3-DEAB711DD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64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4D2A-5A1F-311D-F17A-CD39A272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34E5C-87BD-E969-9A65-339F2D902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1D1B6-A7E5-1132-415B-E843CE3E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DE7-852B-4DAD-B922-E0BA378B50A5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48590-6EE2-0605-3F89-E8E5E0C39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3B9DF-1E67-FA6D-1A28-4EA6EA82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1D5-88AE-4D21-98C3-DEAB711DD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6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18AE8-3AE2-8E15-600F-54CEC668C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444F5-DEF9-5A43-9405-13886C148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327D7-63C7-E70E-3BA8-15DD41E4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DE7-852B-4DAD-B922-E0BA378B50A5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A8D5B-AD2C-3C9D-BD3E-FD2A9F6E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863C3-54F8-9192-41A6-E0FC0725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1D5-88AE-4D21-98C3-DEAB711DD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30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6CE3-58B9-BA5C-5E53-539E92F5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F9455-3BAB-DD52-19D9-9868FDE6F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F17B3-329E-F97B-5223-429EA5529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C1EAB-C6E2-D134-4BD2-0C8D1892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DE7-852B-4DAD-B922-E0BA378B50A5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545D6-740C-280C-FF27-9DBBB1B8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B3ED8-9D34-DF63-EE31-A045AC6B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1D5-88AE-4D21-98C3-DEAB711DD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77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17FC-C25D-8BE9-693F-A3D47F51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C9FFD-7890-B25D-499D-9AA94A4D6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7D781-6D36-D419-DA71-1486B0DB6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A0FF7-392B-89AF-C415-479888EC9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769BD-9B4C-522C-72E4-4A600C879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F11A29-EB41-CF0A-8EC8-2798B5778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DE7-852B-4DAD-B922-E0BA378B50A5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9B04E8-8F76-80D8-AC34-59FD9A34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FB15A-0B08-A46F-EE1A-2E4991BD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1D5-88AE-4D21-98C3-DEAB711DD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78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1BD2-45AC-D3E7-0660-0F2572BF4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AC8E1-6922-FD97-51DE-89796BBC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DE7-852B-4DAD-B922-E0BA378B50A5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3E3CC-9E6B-1A99-A592-70B2F3E5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9C64E-8CFA-3981-1293-4ABB0E31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1D5-88AE-4D21-98C3-DEAB711DD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41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D014E8-B661-E956-7F3D-A27F5996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DE7-852B-4DAD-B922-E0BA378B50A5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A347FB-50FB-5791-3ED0-8CE6A9C9E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F7430-D231-7263-3281-97F6D7A5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1D5-88AE-4D21-98C3-DEAB711DD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24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0953-BC40-DF9A-4A0C-C3337B51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E2555-D229-61E0-9029-24162C99C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837E1-41BB-78DF-7D2A-A0B89F80D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EDD06-C1CA-C71D-5629-064D5C7E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DE7-852B-4DAD-B922-E0BA378B50A5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A4A3F-0F92-8334-7C79-90AC305E5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8CACD-D033-D113-8E92-987B4CCF0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1D5-88AE-4D21-98C3-DEAB711DD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35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1A0AA-B84F-6981-8E20-29F4552E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3BA02A-2B57-2EFA-9AEA-BECA66732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D892E-9591-DBBF-0663-5E4637D75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B904A-B584-362B-4E31-6B3AC2E7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DE7-852B-4DAD-B922-E0BA378B50A5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32EF7-A493-CC6B-514D-32908867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67D29-E84A-0763-4864-10713F9E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1D5-88AE-4D21-98C3-DEAB711DD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61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02E7A5-6D5E-D2AB-5422-31A614AC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0222E-294E-DB9D-9D88-385145235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9436E-CF19-2405-E525-13239B5BA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0ADE7-852B-4DAD-B922-E0BA378B50A5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B7F7A-3C9F-E877-8CC3-1C0077547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84E65-CD2C-C1B1-AC70-8A640EB57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0D1D5-88AE-4D21-98C3-DEAB711DD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73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409C046-413E-A3CB-927B-7F62EEA5D7D3}"/>
              </a:ext>
            </a:extLst>
          </p:cNvPr>
          <p:cNvSpPr/>
          <p:nvPr/>
        </p:nvSpPr>
        <p:spPr>
          <a:xfrm>
            <a:off x="147484" y="727586"/>
            <a:ext cx="8554064" cy="601591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87E95-4425-163B-BC3E-3E1B5C933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9" y="1791993"/>
            <a:ext cx="1920406" cy="378746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474AFA-A104-679C-0BA6-6A50D0449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449" y="2840499"/>
            <a:ext cx="1920406" cy="375698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35AE19-B679-1F12-9B9B-3DC43512B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040" y="3921411"/>
            <a:ext cx="2301439" cy="263674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921579-3759-21E8-197E-B8E09C0FAB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609" y="918702"/>
            <a:ext cx="2453853" cy="188230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D20E21-840E-DB28-5164-D5152D5BE7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707" y="879949"/>
            <a:ext cx="1729890" cy="11049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696C76-4654-B1C6-25B0-5B6D74FB0781}"/>
              </a:ext>
            </a:extLst>
          </p:cNvPr>
          <p:cNvCxnSpPr>
            <a:cxnSpLocks/>
            <a:stCxn id="38" idx="7"/>
            <a:endCxn id="11" idx="1"/>
          </p:cNvCxnSpPr>
          <p:nvPr/>
        </p:nvCxnSpPr>
        <p:spPr>
          <a:xfrm flipV="1">
            <a:off x="3160542" y="1859854"/>
            <a:ext cx="1568067" cy="166580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8758B9-34EA-6CEB-FC30-FD31B9BE56F3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H="1" flipV="1">
            <a:off x="5955536" y="2801005"/>
            <a:ext cx="1224" cy="1120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amond 27">
            <a:extLst>
              <a:ext uri="{FF2B5EF4-FFF2-40B4-BE49-F238E27FC236}">
                <a16:creationId xmlns:a16="http://schemas.microsoft.com/office/drawing/2014/main" id="{FC895D58-679E-D407-31BF-7D23C135FD99}"/>
              </a:ext>
            </a:extLst>
          </p:cNvPr>
          <p:cNvSpPr/>
          <p:nvPr/>
        </p:nvSpPr>
        <p:spPr>
          <a:xfrm rot="2491307">
            <a:off x="4551630" y="1840189"/>
            <a:ext cx="176981" cy="226142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7859E7B5-8435-1A85-0FA8-35E98F53805E}"/>
              </a:ext>
            </a:extLst>
          </p:cNvPr>
          <p:cNvSpPr/>
          <p:nvPr/>
        </p:nvSpPr>
        <p:spPr>
          <a:xfrm>
            <a:off x="5864761" y="2811003"/>
            <a:ext cx="176981" cy="226142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708425-FC68-848C-089B-E58CA6499794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0812652" y="2013726"/>
            <a:ext cx="4935" cy="8267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9D4F2402-8E63-62F3-FA57-FDCA96396A62}"/>
              </a:ext>
            </a:extLst>
          </p:cNvPr>
          <p:cNvSpPr/>
          <p:nvPr/>
        </p:nvSpPr>
        <p:spPr>
          <a:xfrm>
            <a:off x="10717955" y="2584861"/>
            <a:ext cx="176981" cy="226142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C0F6814-AD7D-45A4-443A-515795D50D4F}"/>
              </a:ext>
            </a:extLst>
          </p:cNvPr>
          <p:cNvCxnSpPr>
            <a:cxnSpLocks/>
          </p:cNvCxnSpPr>
          <p:nvPr/>
        </p:nvCxnSpPr>
        <p:spPr>
          <a:xfrm flipH="1">
            <a:off x="8701548" y="3305931"/>
            <a:ext cx="1131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iamond 33">
            <a:extLst>
              <a:ext uri="{FF2B5EF4-FFF2-40B4-BE49-F238E27FC236}">
                <a16:creationId xmlns:a16="http://schemas.microsoft.com/office/drawing/2014/main" id="{D81B18CB-B816-510F-2FC1-1C5DC44BA41A}"/>
              </a:ext>
            </a:extLst>
          </p:cNvPr>
          <p:cNvSpPr/>
          <p:nvPr/>
        </p:nvSpPr>
        <p:spPr>
          <a:xfrm rot="5400000">
            <a:off x="9632816" y="3192860"/>
            <a:ext cx="176981" cy="226142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18C5226-54E8-5D6C-3907-5EAA6E6F3E0A}"/>
              </a:ext>
            </a:extLst>
          </p:cNvPr>
          <p:cNvSpPr/>
          <p:nvPr/>
        </p:nvSpPr>
        <p:spPr>
          <a:xfrm>
            <a:off x="3006902" y="3499301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837E85A-374D-92AF-C139-58F0E08E29CC}"/>
              </a:ext>
            </a:extLst>
          </p:cNvPr>
          <p:cNvSpPr/>
          <p:nvPr/>
        </p:nvSpPr>
        <p:spPr>
          <a:xfrm>
            <a:off x="5861742" y="3723421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8CCA6D9-16FB-55DA-E272-D603FBF09C29}"/>
              </a:ext>
            </a:extLst>
          </p:cNvPr>
          <p:cNvSpPr/>
          <p:nvPr/>
        </p:nvSpPr>
        <p:spPr>
          <a:xfrm>
            <a:off x="10726812" y="1991909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21C6B5F-53F9-B4D3-BA01-411150178A50}"/>
              </a:ext>
            </a:extLst>
          </p:cNvPr>
          <p:cNvSpPr/>
          <p:nvPr/>
        </p:nvSpPr>
        <p:spPr>
          <a:xfrm>
            <a:off x="8713471" y="3214422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9F4F3C2-96BF-BF66-BE24-A8ACDBADA5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648" y="323685"/>
            <a:ext cx="2453854" cy="3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9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Navaneeth N</dc:creator>
  <cp:lastModifiedBy>Navaneeth N</cp:lastModifiedBy>
  <cp:revision>1</cp:revision>
  <dcterms:created xsi:type="dcterms:W3CDTF">2024-12-08T15:28:50Z</dcterms:created>
  <dcterms:modified xsi:type="dcterms:W3CDTF">2024-12-08T15:31:32Z</dcterms:modified>
</cp:coreProperties>
</file>