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09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85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27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7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2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4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0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9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1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2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3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2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FC1F-A922-4BB8-A3ED-7D75D5955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2128" y="389709"/>
            <a:ext cx="8915399" cy="2262781"/>
          </a:xfrm>
        </p:spPr>
        <p:txBody>
          <a:bodyPr>
            <a:noAutofit/>
          </a:bodyPr>
          <a:lstStyle/>
          <a:p>
            <a:r>
              <a:rPr lang="en-US" sz="3200" dirty="0"/>
              <a:t>Impact of temperature variations over the Bay of Bengal on the climate of Eastern coast of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98E2A-F977-433F-B0CC-15DB8CD2F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6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52A4-5658-4A58-8C31-127F29EE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EBEB-7FE2-4916-9A62-4F27F15A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Artificial intelligence (AI)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creation of human-like intelligence.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learn, reason, plan, perceive, or process natural language.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learning.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instructions that allow model to learn from data without step-by-step instructions by the programmer.</a:t>
            </a:r>
          </a:p>
          <a:p>
            <a:pPr marL="457200" lvl="0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analytics 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qualitative and quantitative techniques and processes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 enhance productivity and business gain.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 Data is extracted and categorized to identify and analyze behavioral data and patterns.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52A4-5658-4A58-8C31-127F29EE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EBEB-7FE2-4916-9A62-4F27F15A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17500" algn="just">
              <a:lnSpc>
                <a:spcPct val="150000"/>
              </a:lnSpc>
              <a:spcBef>
                <a:spcPts val="355"/>
              </a:spcBef>
              <a:buClrTx/>
              <a:buSzPts val="1400"/>
              <a:buFont typeface="Montserrat"/>
              <a:buChar char="●"/>
            </a:pPr>
            <a:r>
              <a:rPr lang="en-US" sz="1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Weather - condition of air on earth at a given place and time.</a:t>
            </a:r>
          </a:p>
          <a:p>
            <a:pPr marL="457200" lvl="0" indent="-317500" algn="just">
              <a:lnSpc>
                <a:spcPct val="150000"/>
              </a:lnSpc>
              <a:spcBef>
                <a:spcPts val="355"/>
              </a:spcBef>
              <a:buClrTx/>
              <a:buSzPts val="1400"/>
              <a:buFont typeface="Montserrat"/>
              <a:buChar char="●"/>
            </a:pPr>
            <a:r>
              <a:rPr lang="en-US" sz="1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The application of science and technology are to predict the state of the atmosphere in future time.</a:t>
            </a:r>
          </a:p>
          <a:p>
            <a:pPr marL="457200" lvl="0" indent="-317500" algn="just">
              <a:lnSpc>
                <a:spcPct val="150000"/>
              </a:lnSpc>
              <a:spcBef>
                <a:spcPts val="355"/>
              </a:spcBef>
              <a:buClrTx/>
              <a:buSzPts val="1400"/>
              <a:buFont typeface="Montserrat"/>
              <a:buChar char="●"/>
            </a:pPr>
            <a:r>
              <a:rPr lang="en-US" sz="1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Extremely important considering its effects on human life and property.</a:t>
            </a:r>
          </a:p>
          <a:p>
            <a:pPr marL="457200" lvl="0" indent="-317500" algn="just">
              <a:lnSpc>
                <a:spcPct val="150000"/>
              </a:lnSpc>
              <a:spcBef>
                <a:spcPts val="355"/>
              </a:spcBef>
              <a:buClrTx/>
              <a:buSzPts val="1400"/>
              <a:buFont typeface="Montserrat"/>
              <a:buChar char="●"/>
            </a:pPr>
            <a:r>
              <a:rPr lang="en-US" sz="1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Today, weather forecasts are made by collecting quantitative data about the current state of the atmosphere using scientific understanding of atmospheric processes to project how the atmosphere will evolve.</a:t>
            </a:r>
          </a:p>
          <a:p>
            <a:pPr marL="457200" lvl="0" indent="-317500" algn="just">
              <a:lnSpc>
                <a:spcPct val="150000"/>
              </a:lnSpc>
              <a:spcBef>
                <a:spcPts val="355"/>
              </a:spcBef>
              <a:spcAft>
                <a:spcPts val="355"/>
              </a:spcAft>
              <a:buClrTx/>
              <a:buSzPts val="1400"/>
              <a:buFont typeface="Montserrat"/>
              <a:buChar char="●"/>
            </a:pPr>
            <a:r>
              <a:rPr lang="en-US" sz="1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chaotic nature of the atmosphere implies the need of massive computational power required.</a:t>
            </a:r>
          </a:p>
        </p:txBody>
      </p:sp>
    </p:spTree>
    <p:extLst>
      <p:ext uri="{BB962C8B-B14F-4D97-AF65-F5344CB8AC3E}">
        <p14:creationId xmlns:p14="http://schemas.microsoft.com/office/powerpoint/2010/main" val="197294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0EC8-3A59-473E-A960-63060E47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F12F-0223-411C-BD71-C3093A5B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2600" algn="just">
              <a:lnSpc>
                <a:spcPct val="150000"/>
              </a:lnSpc>
              <a:spcBef>
                <a:spcPts val="40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 analyze the related weather data under  data mining techniques.</a:t>
            </a:r>
          </a:p>
          <a:p>
            <a:pPr marL="4826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 study the correlation between sea surface temperature to corresponding coastal temperature.</a:t>
            </a:r>
          </a:p>
          <a:p>
            <a:pPr marL="4826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Implementing supervised machine learning algorithm on the available dataset.</a:t>
            </a:r>
          </a:p>
          <a:p>
            <a:pPr marL="4826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 forecast the weather conditions.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400"/>
              </a:spcBef>
              <a:buClr>
                <a:schemeClr val="lt1"/>
              </a:buClr>
              <a:buSzPts val="1400"/>
              <a:buNone/>
            </a:pPr>
            <a:endParaRPr lang="en-US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6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0EC8-3A59-473E-A960-63060E47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F12F-0223-411C-BD71-C3093A5B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4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83F6-42B5-48EC-97CC-47F1CBB2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26E7-D804-455D-8E61-BA11B3AB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0211-E982-419F-9E5B-1DEBF60A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7CB6-6436-49F7-9019-3C3A8D7A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A575-08BC-44B3-979C-D46DBB25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32497-3229-4FD1-8F5A-BBB56122C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757" y="1322160"/>
            <a:ext cx="6044167" cy="5177457"/>
          </a:xfrm>
        </p:spPr>
      </p:pic>
    </p:spTree>
    <p:extLst>
      <p:ext uri="{BB962C8B-B14F-4D97-AF65-F5344CB8AC3E}">
        <p14:creationId xmlns:p14="http://schemas.microsoft.com/office/powerpoint/2010/main" val="411509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D30C-36C9-437E-97F9-317ADE0E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D7C6-6D82-445C-99B1-2D26FB6E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525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996</TotalTime>
  <Words>235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Montserrat</vt:lpstr>
      <vt:lpstr>Times New Roman</vt:lpstr>
      <vt:lpstr>Wingdings 3</vt:lpstr>
      <vt:lpstr>Wisp</vt:lpstr>
      <vt:lpstr>Impact of temperature variations over the Bay of Bengal on the climate of Eastern coast of India</vt:lpstr>
      <vt:lpstr>Introduction</vt:lpstr>
      <vt:lpstr>Introduction</vt:lpstr>
      <vt:lpstr>Problem Statement</vt:lpstr>
      <vt:lpstr>Goals and objective</vt:lpstr>
      <vt:lpstr>Motivation and Application</vt:lpstr>
      <vt:lpstr>System design</vt:lpstr>
      <vt:lpstr>Dataflow diagram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temperature variations over the Bay of Bengal on the climate of Eastern coast of India</dc:title>
  <dc:creator>Navaneeth vijay</dc:creator>
  <cp:lastModifiedBy>Navaneeth vijay</cp:lastModifiedBy>
  <cp:revision>7</cp:revision>
  <dcterms:created xsi:type="dcterms:W3CDTF">2018-04-02T16:40:57Z</dcterms:created>
  <dcterms:modified xsi:type="dcterms:W3CDTF">2018-04-03T17:19:23Z</dcterms:modified>
</cp:coreProperties>
</file>