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97" r:id="rId3"/>
    <p:sldId id="259" r:id="rId4"/>
    <p:sldId id="266" r:id="rId5"/>
    <p:sldId id="296" r:id="rId6"/>
    <p:sldId id="298" r:id="rId7"/>
    <p:sldId id="299" r:id="rId8"/>
    <p:sldId id="290" r:id="rId9"/>
    <p:sldId id="292" r:id="rId10"/>
    <p:sldId id="291" r:id="rId11"/>
    <p:sldId id="270" r:id="rId12"/>
    <p:sldId id="271" r:id="rId13"/>
    <p:sldId id="287" r:id="rId14"/>
    <p:sldId id="272" r:id="rId15"/>
    <p:sldId id="288" r:id="rId16"/>
    <p:sldId id="293" r:id="rId17"/>
    <p:sldId id="294" r:id="rId18"/>
    <p:sldId id="295" r:id="rId19"/>
    <p:sldId id="279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9A78E-DDDF-4128-B11E-8B001FB4DA72}">
  <a:tblStyle styleId="{A779A78E-DDDF-4128-B11E-8B001FB4DA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44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7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1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0537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07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480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0224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133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0904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818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152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74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474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27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8620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371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618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7493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0050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3866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565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843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7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046019" y="1039090"/>
            <a:ext cx="7081982" cy="140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Impact of temperature variations over the Bay of Bengal on the climate of Eastern coast of India</a:t>
            </a:r>
            <a:endParaRPr sz="2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181600" y="3562350"/>
            <a:ext cx="34707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of: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Dr. Saritha Chakrasali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Professor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Department of ISE,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BNM Institute of Technology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6905-9727-4E0A-B3FE-0D24EAAA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00" y="326017"/>
            <a:ext cx="7038900" cy="9141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C381-F8FB-499A-92D4-7C1358FB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13267"/>
            <a:ext cx="7038900" cy="3575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Module-1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Collection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Module-2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Cleaning and Filtering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Module-3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Feature Extraction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Module-4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Implementing Regression model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Module-5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Final model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23850" y="1997400"/>
            <a:ext cx="4837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1: 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accent4">
                    <a:lumMod val="50000"/>
                  </a:schemeClr>
                </a:solidFill>
              </a:rPr>
              <a:t>Algorithm 1:</a:t>
            </a:r>
            <a:endParaRPr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052550" y="1123950"/>
            <a:ext cx="7218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1: 	Initialize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key, target date, feature name list.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2: 	open a csv file in write mode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set the fieldnames to feature list values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3: 	for each in range(days)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send a request to the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defined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convert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response to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format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write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data to the opened csv file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increment the target date to next day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  	end for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4: 	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3855E-1FB8-4032-91F1-AE85601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8" y="464127"/>
            <a:ext cx="7690812" cy="43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23849" y="866775"/>
            <a:ext cx="6463641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2: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filtering and cleaning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E6E-CD57-426C-8A33-777E784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49" y="866775"/>
            <a:ext cx="7301841" cy="352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Step1:		Make a list containing features to remove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Step2: 		Make a list containing features to keep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Step3: 		Convert the selected feature objects into numerical values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      		 	Set not available values to 'coerce’.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Step4:		Transpose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DataFrame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Set.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Step5: 		Calculate IQR and remove outliers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Step6: 	Data visualization.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Step7: 		End</a:t>
            </a:r>
          </a:p>
        </p:txBody>
      </p:sp>
      <p:sp>
        <p:nvSpPr>
          <p:cNvPr id="3" name="Shape 218">
            <a:extLst>
              <a:ext uri="{FF2B5EF4-FFF2-40B4-BE49-F238E27FC236}">
                <a16:creationId xmlns:a16="http://schemas.microsoft.com/office/drawing/2014/main" id="{61A4EFA9-AFFB-4A94-BABA-15FCA73FD432}"/>
              </a:ext>
            </a:extLst>
          </p:cNvPr>
          <p:cNvSpPr txBox="1">
            <a:spLocks/>
          </p:cNvSpPr>
          <p:nvPr/>
        </p:nvSpPr>
        <p:spPr>
          <a:xfrm>
            <a:off x="955319" y="386823"/>
            <a:ext cx="703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kern="1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31748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A828A-3CE1-4C58-866B-6017E6A6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533115"/>
            <a:ext cx="709711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CD680-6E9E-42B3-B5A6-0521CFC6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43" y="390765"/>
            <a:ext cx="691611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83A-5754-4CBA-BC5C-CA9D9AA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866775"/>
            <a:ext cx="5703950" cy="35211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Modules to complete: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Module-3, Module-4, Module-5</a:t>
            </a:r>
          </a:p>
        </p:txBody>
      </p:sp>
    </p:spTree>
    <p:extLst>
      <p:ext uri="{BB962C8B-B14F-4D97-AF65-F5344CB8AC3E}">
        <p14:creationId xmlns:p14="http://schemas.microsoft.com/office/powerpoint/2010/main" val="27857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30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5029200" y="2647950"/>
            <a:ext cx="4114800" cy="204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endParaRPr sz="1300" b="0" i="0" u="none" strike="noStrike" cap="none" dirty="0">
              <a:solidFill>
                <a:schemeClr val="accent4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Sai Navaneeth V – 1BG14IS041</a:t>
            </a: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Satish Kumar M S – 1BG14IS045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nl-NL" sz="18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Bhavana – 1BG14IS008</a:t>
            </a:r>
            <a:endParaRPr lang="nl-NL" sz="13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  <a:buSzPts val="1800"/>
              <a:buNone/>
            </a:pPr>
            <a:r>
              <a:rPr lang="nl-NL" sz="18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H Sudhanva – 1BG14IS017</a:t>
            </a:r>
            <a:endParaRPr lang="nl-NL" sz="13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endParaRPr sz="1300" b="0" i="0" u="none" strike="noStrike" cap="none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44694" y="2648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158876" y="1058035"/>
            <a:ext cx="7469583" cy="38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creation of human-like intelligence.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learn, reason, plan, perceive, or process natural language.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learning.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instructions that allow model to learn from data without step-by-step instructions by the programmer.</a:t>
            </a:r>
          </a:p>
          <a:p>
            <a:pPr marL="457200" lvl="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analytics 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qualitative and quantitative techniques and processes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enhance productivity and business gain.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Data is extracted and categorized to identify and analyze behavioral data and patterns.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39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140700" y="660150"/>
            <a:ext cx="7038900" cy="3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Weather - condition of air on earth at a given place and time.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The application of science and technology are to predict the state of the atmosphere in future time.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Extremely important considering its effects on human life and property.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Today, weather forecasts are made by collecting quantitative data about the current state of the atmosphere using scientific understanding of atmospheric processes to project how the atmosphere will evolve.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355"/>
              </a:spcBef>
              <a:spcAft>
                <a:spcPts val="355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chaotic nature of the atmosphere implies the need of massive computational power required.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95494" y="256415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study the correlation between sea surface temperature to corresponding coastal temperature by implementing supervised machine learning algorithm on the available dataset and to forecast the weather conditions.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400"/>
              </a:spcBef>
              <a:buSzPts val="1400"/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61628" y="247949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2400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be able to recognize pattern between sea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surface temperature and</a:t>
            </a: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land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perature.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Improving weather forecasting process.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Being able to provide warnings in time to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redu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 the consequences. </a:t>
            </a:r>
            <a:endParaRPr sz="14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355"/>
              </a:spcBef>
              <a:spcAft>
                <a:spcPts val="355"/>
              </a:spcAft>
              <a:buClrTx/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710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029F38-2137-423E-BF6F-CA32B44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6" y="47034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Design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72262-66D7-48D1-A38D-70AC68F46C11}"/>
              </a:ext>
            </a:extLst>
          </p:cNvPr>
          <p:cNvSpPr/>
          <p:nvPr/>
        </p:nvSpPr>
        <p:spPr>
          <a:xfrm>
            <a:off x="4156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49F5C-BF34-4372-A30A-A2225B5F13FD}"/>
              </a:ext>
            </a:extLst>
          </p:cNvPr>
          <p:cNvSpPr/>
          <p:nvPr/>
        </p:nvSpPr>
        <p:spPr>
          <a:xfrm>
            <a:off x="25492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 and 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F7FDB-49AC-47CD-9EC9-C2CB2ED9DD75}"/>
              </a:ext>
            </a:extLst>
          </p:cNvPr>
          <p:cNvSpPr/>
          <p:nvPr/>
        </p:nvSpPr>
        <p:spPr>
          <a:xfrm>
            <a:off x="46828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3F89-E91A-46AE-9881-CA76CC9D8676}"/>
              </a:ext>
            </a:extLst>
          </p:cNvPr>
          <p:cNvSpPr/>
          <p:nvPr/>
        </p:nvSpPr>
        <p:spPr>
          <a:xfrm>
            <a:off x="68164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09392-0E2D-4D5D-A14F-B47094E411C1}"/>
              </a:ext>
            </a:extLst>
          </p:cNvPr>
          <p:cNvSpPr/>
          <p:nvPr/>
        </p:nvSpPr>
        <p:spPr>
          <a:xfrm>
            <a:off x="1219200" y="3348684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84B40-CBB3-4C1C-9064-A11E4F42F2A2}"/>
              </a:ext>
            </a:extLst>
          </p:cNvPr>
          <p:cNvSpPr/>
          <p:nvPr/>
        </p:nvSpPr>
        <p:spPr>
          <a:xfrm>
            <a:off x="3602181" y="3334829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trained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AB9B6-7E2F-41FE-9088-1F9A8F8AA988}"/>
              </a:ext>
            </a:extLst>
          </p:cNvPr>
          <p:cNvSpPr/>
          <p:nvPr/>
        </p:nvSpPr>
        <p:spPr>
          <a:xfrm>
            <a:off x="5985162" y="3348684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348B50-AF6C-4167-8354-96169F9B8AB5}"/>
              </a:ext>
            </a:extLst>
          </p:cNvPr>
          <p:cNvSpPr/>
          <p:nvPr/>
        </p:nvSpPr>
        <p:spPr>
          <a:xfrm>
            <a:off x="2168236" y="2085109"/>
            <a:ext cx="381000" cy="270164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D557BF-72D5-49B9-9567-95EFE0F46A19}"/>
              </a:ext>
            </a:extLst>
          </p:cNvPr>
          <p:cNvSpPr/>
          <p:nvPr/>
        </p:nvSpPr>
        <p:spPr>
          <a:xfrm>
            <a:off x="4301427" y="2099759"/>
            <a:ext cx="381000" cy="270164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7F0BE4-12F6-4B56-A026-A809DA0CA9A9}"/>
              </a:ext>
            </a:extLst>
          </p:cNvPr>
          <p:cNvSpPr/>
          <p:nvPr/>
        </p:nvSpPr>
        <p:spPr>
          <a:xfrm>
            <a:off x="6435436" y="2099759"/>
            <a:ext cx="381000" cy="270164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A7B00E-5FC3-4D09-A03C-C1968CD01675}"/>
              </a:ext>
            </a:extLst>
          </p:cNvPr>
          <p:cNvSpPr/>
          <p:nvPr/>
        </p:nvSpPr>
        <p:spPr>
          <a:xfrm>
            <a:off x="2970167" y="3666542"/>
            <a:ext cx="632013" cy="333755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5311B2-F23B-4044-85B7-8DAD44576511}"/>
              </a:ext>
            </a:extLst>
          </p:cNvPr>
          <p:cNvSpPr/>
          <p:nvPr/>
        </p:nvSpPr>
        <p:spPr>
          <a:xfrm>
            <a:off x="5353147" y="3680397"/>
            <a:ext cx="632013" cy="333755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B069302-CA05-4C5E-A3FA-2ABF6C2C36DC}"/>
              </a:ext>
            </a:extLst>
          </p:cNvPr>
          <p:cNvSpPr/>
          <p:nvPr/>
        </p:nvSpPr>
        <p:spPr>
          <a:xfrm>
            <a:off x="1889439" y="2978727"/>
            <a:ext cx="209550" cy="363029"/>
          </a:xfrm>
          <a:prstGeom prst="down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1595E-C79A-4B9A-9128-31A6BE27BF17}"/>
              </a:ext>
            </a:extLst>
          </p:cNvPr>
          <p:cNvSpPr/>
          <p:nvPr/>
        </p:nvSpPr>
        <p:spPr>
          <a:xfrm>
            <a:off x="1936750" y="2882900"/>
            <a:ext cx="6102350" cy="889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D750-55A2-4CA1-BC4D-5B96B4EC8084}"/>
              </a:ext>
            </a:extLst>
          </p:cNvPr>
          <p:cNvSpPr/>
          <p:nvPr/>
        </p:nvSpPr>
        <p:spPr>
          <a:xfrm>
            <a:off x="7935132" y="2701636"/>
            <a:ext cx="107067" cy="181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14C6F8C-5F66-438C-A066-11D5BE62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61" y="483014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Dataflow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298D87-C363-412F-B5CF-CE896CCF6AFF}"/>
              </a:ext>
            </a:extLst>
          </p:cNvPr>
          <p:cNvSpPr/>
          <p:nvPr/>
        </p:nvSpPr>
        <p:spPr>
          <a:xfrm>
            <a:off x="762711" y="2423604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DF9B6-4594-4EE4-B4D4-84968EF7D6F9}"/>
              </a:ext>
            </a:extLst>
          </p:cNvPr>
          <p:cNvSpPr/>
          <p:nvPr/>
        </p:nvSpPr>
        <p:spPr>
          <a:xfrm>
            <a:off x="2383071" y="2420322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72B91-77A9-45E9-B072-5A68E713B35B}"/>
              </a:ext>
            </a:extLst>
          </p:cNvPr>
          <p:cNvSpPr/>
          <p:nvPr/>
        </p:nvSpPr>
        <p:spPr>
          <a:xfrm>
            <a:off x="3973941" y="2420322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376871-6263-4AF9-ADF1-3D160CF5AE98}"/>
              </a:ext>
            </a:extLst>
          </p:cNvPr>
          <p:cNvSpPr/>
          <p:nvPr/>
        </p:nvSpPr>
        <p:spPr>
          <a:xfrm>
            <a:off x="5605845" y="2422245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77BC8-3DF9-45C4-B8AA-CEFEFBCAF0B3}"/>
              </a:ext>
            </a:extLst>
          </p:cNvPr>
          <p:cNvSpPr/>
          <p:nvPr/>
        </p:nvSpPr>
        <p:spPr>
          <a:xfrm>
            <a:off x="7214481" y="2422245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83BDE7-E95F-4F9E-8EC5-76C0ECB39085}"/>
              </a:ext>
            </a:extLst>
          </p:cNvPr>
          <p:cNvSpPr/>
          <p:nvPr/>
        </p:nvSpPr>
        <p:spPr>
          <a:xfrm>
            <a:off x="2050491" y="2662311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BF5F708-8BD3-4F89-B51E-65B4E6C0699E}"/>
              </a:ext>
            </a:extLst>
          </p:cNvPr>
          <p:cNvSpPr/>
          <p:nvPr/>
        </p:nvSpPr>
        <p:spPr>
          <a:xfrm>
            <a:off x="3642662" y="2662311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FEEC44-AE45-49E3-923B-48106333A6D8}"/>
              </a:ext>
            </a:extLst>
          </p:cNvPr>
          <p:cNvSpPr/>
          <p:nvPr/>
        </p:nvSpPr>
        <p:spPr>
          <a:xfrm>
            <a:off x="5246158" y="2643225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E9802E-286E-4DDA-BD61-B2477CFDE05C}"/>
              </a:ext>
            </a:extLst>
          </p:cNvPr>
          <p:cNvSpPr/>
          <p:nvPr/>
        </p:nvSpPr>
        <p:spPr>
          <a:xfrm>
            <a:off x="6884091" y="2681289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B3D18-2DCE-4ABC-BF90-B5732C978DD8}"/>
              </a:ext>
            </a:extLst>
          </p:cNvPr>
          <p:cNvSpPr txBox="1"/>
          <p:nvPr/>
        </p:nvSpPr>
        <p:spPr>
          <a:xfrm>
            <a:off x="692372" y="17256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LEVEL-0</a:t>
            </a:r>
          </a:p>
        </p:txBody>
      </p:sp>
    </p:spTree>
    <p:extLst>
      <p:ext uri="{BB962C8B-B14F-4D97-AF65-F5344CB8AC3E}">
        <p14:creationId xmlns:p14="http://schemas.microsoft.com/office/powerpoint/2010/main" val="121861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626368" y="721705"/>
            <a:ext cx="1287780" cy="481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2383071" y="718423"/>
            <a:ext cx="1287780" cy="481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4254469" y="718422"/>
            <a:ext cx="1287780" cy="48142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6011301" y="718422"/>
            <a:ext cx="1287780" cy="483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619937" y="718422"/>
            <a:ext cx="1287780" cy="483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914219" y="844700"/>
            <a:ext cx="332580" cy="2057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3788135" y="844700"/>
            <a:ext cx="332580" cy="2057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5675475" y="846392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7289547" y="822114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28B2B-2C61-4C91-B83F-E156A1FDE46E}"/>
              </a:ext>
            </a:extLst>
          </p:cNvPr>
          <p:cNvSpPr/>
          <p:nvPr/>
        </p:nvSpPr>
        <p:spPr>
          <a:xfrm>
            <a:off x="2383071" y="2252302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Scaling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901E98-B13F-491D-9A69-F66FA11A537B}"/>
              </a:ext>
            </a:extLst>
          </p:cNvPr>
          <p:cNvSpPr/>
          <p:nvPr/>
        </p:nvSpPr>
        <p:spPr>
          <a:xfrm>
            <a:off x="2375852" y="3135722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07B0AF-E06C-479C-B13C-8DF81F7B847A}"/>
              </a:ext>
            </a:extLst>
          </p:cNvPr>
          <p:cNvSpPr/>
          <p:nvPr/>
        </p:nvSpPr>
        <p:spPr>
          <a:xfrm>
            <a:off x="2383071" y="1376756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</a:t>
            </a:r>
            <a:r>
              <a:rPr lang="en-US" sz="1200" dirty="0"/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7DFC7-37D0-4F8D-B682-DC5B4DE8308C}"/>
              </a:ext>
            </a:extLst>
          </p:cNvPr>
          <p:cNvSpPr/>
          <p:nvPr/>
        </p:nvSpPr>
        <p:spPr>
          <a:xfrm>
            <a:off x="2383071" y="4019143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and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2250375" y="490676"/>
            <a:ext cx="1538734" cy="4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4130838" y="503370"/>
            <a:ext cx="1538734" cy="352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4254469" y="1380882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F9403-FBD9-43A6-BE4F-D38345C6AB16}"/>
              </a:ext>
            </a:extLst>
          </p:cNvPr>
          <p:cNvSpPr/>
          <p:nvPr/>
        </p:nvSpPr>
        <p:spPr>
          <a:xfrm>
            <a:off x="4254469" y="2252302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7C54B-60C6-44AE-967F-A2881E16610F}"/>
              </a:ext>
            </a:extLst>
          </p:cNvPr>
          <p:cNvSpPr/>
          <p:nvPr/>
        </p:nvSpPr>
        <p:spPr>
          <a:xfrm>
            <a:off x="4254469" y="3112836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8004280-707F-4847-BF61-193169950044}"/>
              </a:ext>
            </a:extLst>
          </p:cNvPr>
          <p:cNvSpPr/>
          <p:nvPr/>
        </p:nvSpPr>
        <p:spPr>
          <a:xfrm>
            <a:off x="2923308" y="2077796"/>
            <a:ext cx="159327" cy="1763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33CB4-ACB9-46F7-9C41-610ED27937C3}"/>
              </a:ext>
            </a:extLst>
          </p:cNvPr>
          <p:cNvSpPr/>
          <p:nvPr/>
        </p:nvSpPr>
        <p:spPr>
          <a:xfrm>
            <a:off x="2923307" y="2953342"/>
            <a:ext cx="159327" cy="1763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67E69D9-5C83-47D4-96BF-DBF0D495497A}"/>
              </a:ext>
            </a:extLst>
          </p:cNvPr>
          <p:cNvSpPr/>
          <p:nvPr/>
        </p:nvSpPr>
        <p:spPr>
          <a:xfrm>
            <a:off x="2947297" y="3828888"/>
            <a:ext cx="159327" cy="1763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2E6DC93-F9AF-4D43-91F1-5ACDC05533EA}"/>
              </a:ext>
            </a:extLst>
          </p:cNvPr>
          <p:cNvSpPr/>
          <p:nvPr/>
        </p:nvSpPr>
        <p:spPr>
          <a:xfrm>
            <a:off x="4817411" y="2078442"/>
            <a:ext cx="159327" cy="1763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5F21846-E454-47E5-ADA7-DD19BAFF4121}"/>
              </a:ext>
            </a:extLst>
          </p:cNvPr>
          <p:cNvSpPr/>
          <p:nvPr/>
        </p:nvSpPr>
        <p:spPr>
          <a:xfrm>
            <a:off x="4810481" y="2931314"/>
            <a:ext cx="159327" cy="1763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8144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360463" y="707404"/>
            <a:ext cx="1287780" cy="481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1452618" y="2187003"/>
            <a:ext cx="1287780" cy="481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3324016" y="2187002"/>
            <a:ext cx="1287780" cy="48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5183566" y="2201744"/>
            <a:ext cx="1287780" cy="48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061401" y="2185078"/>
            <a:ext cx="1287780" cy="483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062164" y="2320208"/>
            <a:ext cx="257758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2857682" y="2313280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4745022" y="2314972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6594936" y="2290694"/>
            <a:ext cx="332580" cy="2057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1319922" y="1959256"/>
            <a:ext cx="1538734" cy="176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3200385" y="1971950"/>
            <a:ext cx="1538734" cy="176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3324016" y="2849462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09881D-4224-422D-A2D6-12154074539D}"/>
              </a:ext>
            </a:extLst>
          </p:cNvPr>
          <p:cNvSpPr/>
          <p:nvPr/>
        </p:nvSpPr>
        <p:spPr>
          <a:xfrm>
            <a:off x="1452618" y="2849462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6C445E-EC85-4871-91CE-EC1DFB47A781}"/>
              </a:ext>
            </a:extLst>
          </p:cNvPr>
          <p:cNvSpPr/>
          <p:nvPr/>
        </p:nvSpPr>
        <p:spPr>
          <a:xfrm>
            <a:off x="5183566" y="2840069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5B0D98-A402-43FC-933A-71A0AB78243B}"/>
              </a:ext>
            </a:extLst>
          </p:cNvPr>
          <p:cNvSpPr/>
          <p:nvPr/>
        </p:nvSpPr>
        <p:spPr>
          <a:xfrm>
            <a:off x="7068328" y="2847538"/>
            <a:ext cx="1287780" cy="701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000ABE-E2F8-4D55-9027-763C5A3FDEC8}"/>
              </a:ext>
            </a:extLst>
          </p:cNvPr>
          <p:cNvSpPr/>
          <p:nvPr/>
        </p:nvSpPr>
        <p:spPr>
          <a:xfrm>
            <a:off x="5059975" y="1984644"/>
            <a:ext cx="1538734" cy="176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08D2D9-51C5-439B-A4E9-2FAA315D86D2}"/>
              </a:ext>
            </a:extLst>
          </p:cNvPr>
          <p:cNvSpPr/>
          <p:nvPr/>
        </p:nvSpPr>
        <p:spPr>
          <a:xfrm>
            <a:off x="6916553" y="1984644"/>
            <a:ext cx="1538734" cy="176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15085-B743-4933-AE33-3F487FD14BD5}"/>
              </a:ext>
            </a:extLst>
          </p:cNvPr>
          <p:cNvSpPr/>
          <p:nvPr/>
        </p:nvSpPr>
        <p:spPr>
          <a:xfrm>
            <a:off x="978193" y="1168211"/>
            <a:ext cx="83971" cy="13076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49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948</TotalTime>
  <Words>385</Words>
  <Application>Microsoft Office PowerPoint</Application>
  <PresentationFormat>On-screen Show (16:9)</PresentationFormat>
  <Paragraphs>105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Montserrat</vt:lpstr>
      <vt:lpstr>Lato</vt:lpstr>
      <vt:lpstr>Wingdings 3</vt:lpstr>
      <vt:lpstr>Times New Roman</vt:lpstr>
      <vt:lpstr>Arial</vt:lpstr>
      <vt:lpstr>Century Gothic</vt:lpstr>
      <vt:lpstr>Wisp</vt:lpstr>
      <vt:lpstr>Impact of temperature variations over the Bay of Bengal on the climate of Eastern coast of India</vt:lpstr>
      <vt:lpstr>Introduction</vt:lpstr>
      <vt:lpstr>PowerPoint Presentation</vt:lpstr>
      <vt:lpstr>Problem statement</vt:lpstr>
      <vt:lpstr>Motivation</vt:lpstr>
      <vt:lpstr>System Design </vt:lpstr>
      <vt:lpstr>Dataflow diagram</vt:lpstr>
      <vt:lpstr>PowerPoint Presentation</vt:lpstr>
      <vt:lpstr>PowerPoint Presentation</vt:lpstr>
      <vt:lpstr>Implementation Details</vt:lpstr>
      <vt:lpstr>Module 1:  Data Collection</vt:lpstr>
      <vt:lpstr>Algorithm 1:</vt:lpstr>
      <vt:lpstr>PowerPoint Presentation</vt:lpstr>
      <vt:lpstr>Module 2: Data filtering and cleaning</vt:lpstr>
      <vt:lpstr>Step1:  Make a list containing features to remove Step2:   Make a list containing features to keep Step3:   Convert the selected feature objects into numerical values            Set not available values to 'coerce’. Step4:  Transpose the DataFrame Set. Step5:   Calculate IQR and remove outliers Step6:  Data visualization. Step7:   End</vt:lpstr>
      <vt:lpstr>PowerPoint Presentation</vt:lpstr>
      <vt:lpstr>PowerPoint Presentation</vt:lpstr>
      <vt:lpstr>Modules to complete:  Module-3, Module-4, Module-5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temperature variations over the Bay of Bengal on the climate of Eastern coast of India</dc:title>
  <dc:creator>Navaneeth vijay</dc:creator>
  <cp:lastModifiedBy>Navaneeth vijay</cp:lastModifiedBy>
  <cp:revision>65</cp:revision>
  <dcterms:modified xsi:type="dcterms:W3CDTF">2018-04-23T14:49:02Z</dcterms:modified>
</cp:coreProperties>
</file>