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300" r:id="rId2"/>
    <p:sldId id="297" r:id="rId3"/>
    <p:sldId id="266" r:id="rId4"/>
    <p:sldId id="296" r:id="rId5"/>
    <p:sldId id="298" r:id="rId6"/>
    <p:sldId id="299" r:id="rId7"/>
    <p:sldId id="290" r:id="rId8"/>
    <p:sldId id="292" r:id="rId9"/>
    <p:sldId id="291" r:id="rId10"/>
    <p:sldId id="270" r:id="rId11"/>
    <p:sldId id="301" r:id="rId12"/>
    <p:sldId id="271" r:id="rId13"/>
    <p:sldId id="287" r:id="rId14"/>
    <p:sldId id="272" r:id="rId15"/>
    <p:sldId id="288" r:id="rId16"/>
    <p:sldId id="293" r:id="rId17"/>
    <p:sldId id="294" r:id="rId18"/>
    <p:sldId id="295" r:id="rId19"/>
    <p:sldId id="279" r:id="rId20"/>
  </p:sldIdLst>
  <p:sldSz cx="9144000" cy="5143500" type="screen16x9"/>
  <p:notesSz cx="6858000" cy="9144000"/>
  <p:embeddedFontLst>
    <p:embeddedFont>
      <p:font typeface="English111 Vivace BT" panose="03030702030607090B03" pitchFamily="66" charset="0"/>
      <p:regular r:id="rId22"/>
    </p:embeddedFont>
    <p:embeddedFont>
      <p:font typeface="Wingdings 3" panose="05040102010807070707" pitchFamily="18" charset="2"/>
      <p:regular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79A78E-DDDF-4128-B11E-8B001FB4DA72}">
  <a:tblStyle styleId="{A779A78E-DDDF-4128-B11E-8B001FB4DA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44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57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16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4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0537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07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8480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0224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133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0904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8187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1524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747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0474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27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8620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3711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5618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07493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0050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93866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5651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8432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77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upload.wikimedia.org/wikipedia/en/6/6f/Vtu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93C2-197A-4B13-A8F8-A2A1F1D75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977" y="2178581"/>
            <a:ext cx="5976931" cy="893958"/>
          </a:xfrm>
        </p:spPr>
        <p:txBody>
          <a:bodyPr anchor="ctr"/>
          <a:lstStyle/>
          <a:p>
            <a:pPr algn="ctr"/>
            <a:r>
              <a:rPr lang="en" sz="1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Impact of temperature variations over the Bay of Bengal on the climate of Eastern coast of India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E09B4-62A0-47F7-B4C0-4C80BE28FC48}"/>
              </a:ext>
            </a:extLst>
          </p:cNvPr>
          <p:cNvSpPr txBox="1"/>
          <p:nvPr/>
        </p:nvSpPr>
        <p:spPr>
          <a:xfrm>
            <a:off x="2266406" y="1939685"/>
            <a:ext cx="32853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two seminar presentation</a:t>
            </a: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6F025-874E-48A7-96CC-30C9B54367A8}"/>
              </a:ext>
            </a:extLst>
          </p:cNvPr>
          <p:cNvSpPr txBox="1"/>
          <p:nvPr/>
        </p:nvSpPr>
        <p:spPr>
          <a:xfrm>
            <a:off x="3111631" y="2946207"/>
            <a:ext cx="197368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  <a:b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Saritha Chakrasali</a:t>
            </a:r>
            <a:b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Professor, Dept. of ISE</a:t>
            </a:r>
            <a:b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B.N.M.I.T </a:t>
            </a:r>
            <a:b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F86A40-720B-490C-89D6-A0A10BC9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469" y="105912"/>
            <a:ext cx="3638006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VISVESVARAYA TECHNOLOGICAL UNIVERSITY</a:t>
            </a:r>
            <a:endParaRPr lang="en-US" altLang="en-US" sz="600" dirty="0">
              <a:latin typeface="Arial" panose="020B0604020202020204" pitchFamily="34" charset="0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Jnana Sangama, Machhe, Belagavi, Karnataka 590018</a:t>
            </a:r>
            <a:endParaRPr lang="en-US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pic>
        <p:nvPicPr>
          <p:cNvPr id="2049" name="Picture 19" descr="Image:Vtu.jpeg">
            <a:extLst>
              <a:ext uri="{FF2B5EF4-FFF2-40B4-BE49-F238E27FC236}">
                <a16:creationId xmlns:a16="http://schemas.microsoft.com/office/drawing/2014/main" id="{F3EF9F2E-043F-4C7F-AFA7-882FE36E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19" y="460774"/>
            <a:ext cx="490919" cy="58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544F602C-4E58-4AC3-9583-9DC1D2B4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58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052" name="Picture 20" descr="2logo">
            <a:extLst>
              <a:ext uri="{FF2B5EF4-FFF2-40B4-BE49-F238E27FC236}">
                <a16:creationId xmlns:a16="http://schemas.microsoft.com/office/drawing/2014/main" id="{3136BC81-A124-4672-8A16-688CDA0EB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59" y="884216"/>
            <a:ext cx="789374" cy="65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3DDCB777-5295-41D2-926F-B77B132F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17" y="904270"/>
            <a:ext cx="3820886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	 	                                                 </a:t>
            </a: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F79646"/>
                </a:solidFill>
                <a:latin typeface="English111 Vivace BT" panose="03030702030607090B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B.N.M. Institute of Technology</a:t>
            </a: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 err="1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Vidyaya</a:t>
            </a:r>
            <a:r>
              <a:rPr lang="en-US" altLang="en-US" sz="600" i="1" dirty="0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600" i="1" dirty="0" err="1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Amrutham</a:t>
            </a:r>
            <a:r>
              <a:rPr lang="en-US" altLang="en-US" sz="600" i="1" dirty="0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600" i="1" dirty="0" err="1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Ashnuthe</a:t>
            </a:r>
            <a:r>
              <a:rPr lang="en-US" altLang="en-US" sz="450" dirty="0">
                <a:latin typeface="English111 Vivace BT" panose="03030702030607090B03" pitchFamily="66" charset="0"/>
                <a:cs typeface="Arial" panose="020B0604020202020204" pitchFamily="34" charset="0"/>
              </a:rPr>
              <a:t> </a:t>
            </a:r>
            <a:endParaRPr lang="en-US" altLang="en-US" sz="1050" dirty="0">
              <a:latin typeface="English111 Vivace BT" panose="03030702030607090B03" pitchFamily="66" charset="0"/>
              <a:cs typeface="Arial" panose="020B0604020202020204" pitchFamily="34" charset="0"/>
            </a:endParaRP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r>
              <a:rPr lang="en-US" altLang="en-US" sz="750" baseline="300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th</a:t>
            </a:r>
            <a:r>
              <a:rPr lang="en-US" altLang="en-US" sz="7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Main, 27</a:t>
            </a:r>
            <a:r>
              <a:rPr lang="en-US" altLang="en-US" sz="750" baseline="300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th</a:t>
            </a:r>
            <a:r>
              <a:rPr lang="en-US" altLang="en-US" sz="7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Cross, Banashankari II Stage, Bangalore 560 070.</a:t>
            </a: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Department of Information Science and Engineering2017-2018</a:t>
            </a:r>
            <a:r>
              <a:rPr lang="en-US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261">
            <a:extLst>
              <a:ext uri="{FF2B5EF4-FFF2-40B4-BE49-F238E27FC236}">
                <a16:creationId xmlns:a16="http://schemas.microsoft.com/office/drawing/2014/main" id="{AFFA5A5D-04AF-4F0F-88CA-22F2D27C6781}"/>
              </a:ext>
            </a:extLst>
          </p:cNvPr>
          <p:cNvSpPr txBox="1">
            <a:spLocks/>
          </p:cNvSpPr>
          <p:nvPr/>
        </p:nvSpPr>
        <p:spPr>
          <a:xfrm>
            <a:off x="2041072" y="3790820"/>
            <a:ext cx="4114800" cy="20462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Submitted by:</a:t>
            </a:r>
            <a:endParaRPr lang="en-US" sz="1200" dirty="0">
              <a:solidFill>
                <a:schemeClr val="accent4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Sai Navaneeth V – 1BG14IS041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Satish Kumar M S – 1BG14IS045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Bhavana – 1BG14IS008</a:t>
            </a:r>
            <a:endParaRPr lang="en-US" sz="12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  <a:buSzPts val="1800"/>
              <a:buFont typeface="Wingdings 3" charset="2"/>
              <a:buNone/>
            </a:pPr>
            <a:r>
              <a:rPr lang="en-US" sz="12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H </a:t>
            </a:r>
            <a:r>
              <a:rPr lang="en-US" sz="1200" dirty="0" err="1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Sudhanva</a:t>
            </a:r>
            <a:r>
              <a:rPr lang="en-US" sz="12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 – 1BG14IS017</a:t>
            </a:r>
            <a:endParaRPr lang="en-US" sz="12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endParaRPr lang="en-US" sz="1200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None/>
            </a:pPr>
            <a:endParaRPr lang="en-US" sz="1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None/>
            </a:pPr>
            <a:r>
              <a:rPr lang="en-US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938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23850" y="1997400"/>
            <a:ext cx="48372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1: 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77F741-0DB8-42B3-8C00-709C39B0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02" y="187036"/>
            <a:ext cx="4686607" cy="47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accent4">
                    <a:lumMod val="50000"/>
                  </a:schemeClr>
                </a:solidFill>
              </a:rPr>
              <a:t>Algorithm 1:</a:t>
            </a:r>
            <a:endParaRPr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052550" y="1123950"/>
            <a:ext cx="7218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1: 	Initialize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key, target date, feature name list.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2: 	open a csv file in write mode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  set the fieldnames to feature list values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3: 	for each in range(days)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send a request to the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defined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convert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response to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format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write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data to the opened csv file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increment the target date to next day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  	end for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4: 	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3855E-1FB8-4032-91F1-AE85601C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8" y="464127"/>
            <a:ext cx="7690812" cy="43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23849" y="866775"/>
            <a:ext cx="6463641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2: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filtering and cleaning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7E6E-CD57-426C-8A33-777E784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49" y="866775"/>
            <a:ext cx="7301841" cy="3521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Step1:		Make a list containing features to remove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Step2: 		Convert the selected feature objects into numerical values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      		 Set not available values to 'coerce’.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Step3:		We use describe() method and then transpose the  					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DataFrame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Set.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Step4: 	Calculate IQR and remove outliers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Step5: 		Data visualization using Histogram.</a:t>
            </a:r>
          </a:p>
        </p:txBody>
      </p:sp>
      <p:sp>
        <p:nvSpPr>
          <p:cNvPr id="3" name="Shape 218">
            <a:extLst>
              <a:ext uri="{FF2B5EF4-FFF2-40B4-BE49-F238E27FC236}">
                <a16:creationId xmlns:a16="http://schemas.microsoft.com/office/drawing/2014/main" id="{61A4EFA9-AFFB-4A94-BABA-15FCA73FD432}"/>
              </a:ext>
            </a:extLst>
          </p:cNvPr>
          <p:cNvSpPr txBox="1">
            <a:spLocks/>
          </p:cNvSpPr>
          <p:nvPr/>
        </p:nvSpPr>
        <p:spPr>
          <a:xfrm>
            <a:off x="955319" y="386823"/>
            <a:ext cx="703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kern="120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31748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AA828A-3CE1-4C58-866B-6017E6A6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2" y="533115"/>
            <a:ext cx="709711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CD680-6E9E-42B3-B5A6-0521CFC6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43" y="390765"/>
            <a:ext cx="691611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183A-5754-4CBA-BC5C-CA9D9AAB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50" y="866775"/>
            <a:ext cx="5703950" cy="35211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Modules to complete: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Module-3, Module-4, Module-5</a:t>
            </a:r>
          </a:p>
        </p:txBody>
      </p:sp>
    </p:spTree>
    <p:extLst>
      <p:ext uri="{BB962C8B-B14F-4D97-AF65-F5344CB8AC3E}">
        <p14:creationId xmlns:p14="http://schemas.microsoft.com/office/powerpoint/2010/main" val="278572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" sz="30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30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626039" y="23717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158876" y="961053"/>
            <a:ext cx="7469583" cy="38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Artificial intelligence (AI)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Creation of human-like intelligence.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Learn, reason, plan, perceive, or process natural language.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Instructions that allow model to learn from data without step-by-step  instructions by the programmer.</a:t>
            </a: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analytics 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Qualitative and quantitative techniques and processes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enhance productivity and business gain.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is extracted and categorized to identify and analyze behavioral data and patterns.</a:t>
            </a: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  <a:ea typeface="Montserrat"/>
                <a:cs typeface="Arial" panose="020B0604020202020204" pitchFamily="34" charset="0"/>
                <a:sym typeface="Times New Roman"/>
              </a:rPr>
              <a:t>Weather forecasting.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2391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95494" y="256415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study the correlation between sea surface temperature to corresponding coastal temperature by implementing supervised machine learning algorithm on the available dataset and to forecast the weather conditions.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400"/>
              </a:spcBef>
              <a:buSzPts val="1400"/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61628" y="247949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be able to recognize pattern between sea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surface temperature and</a:t>
            </a: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land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tem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perature.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Improving weather forecasting process.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Being able to provide warnings in time to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redu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ce the consequences. 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355"/>
              </a:spcBef>
              <a:spcAft>
                <a:spcPts val="355"/>
              </a:spcAft>
              <a:buClrTx/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6710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029F38-2137-423E-BF6F-CA32B44E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6" y="470347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Design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72262-66D7-48D1-A38D-70AC68F46C11}"/>
              </a:ext>
            </a:extLst>
          </p:cNvPr>
          <p:cNvSpPr/>
          <p:nvPr/>
        </p:nvSpPr>
        <p:spPr>
          <a:xfrm>
            <a:off x="4156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49F5C-BF34-4372-A30A-A2225B5F13FD}"/>
              </a:ext>
            </a:extLst>
          </p:cNvPr>
          <p:cNvSpPr/>
          <p:nvPr/>
        </p:nvSpPr>
        <p:spPr>
          <a:xfrm>
            <a:off x="25492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Filtering and 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F7FDB-49AC-47CD-9EC9-C2CB2ED9DD75}"/>
              </a:ext>
            </a:extLst>
          </p:cNvPr>
          <p:cNvSpPr/>
          <p:nvPr/>
        </p:nvSpPr>
        <p:spPr>
          <a:xfrm>
            <a:off x="46828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3F89-E91A-46AE-9881-CA76CC9D8676}"/>
              </a:ext>
            </a:extLst>
          </p:cNvPr>
          <p:cNvSpPr/>
          <p:nvPr/>
        </p:nvSpPr>
        <p:spPr>
          <a:xfrm>
            <a:off x="6816436" y="1731818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Model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09392-0E2D-4D5D-A14F-B47094E411C1}"/>
              </a:ext>
            </a:extLst>
          </p:cNvPr>
          <p:cNvSpPr/>
          <p:nvPr/>
        </p:nvSpPr>
        <p:spPr>
          <a:xfrm>
            <a:off x="1219200" y="3348684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84B40-CBB3-4C1C-9064-A11E4F42F2A2}"/>
              </a:ext>
            </a:extLst>
          </p:cNvPr>
          <p:cNvSpPr/>
          <p:nvPr/>
        </p:nvSpPr>
        <p:spPr>
          <a:xfrm>
            <a:off x="3602181" y="3334829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trained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AB9B6-7E2F-41FE-9088-1F9A8F8AA988}"/>
              </a:ext>
            </a:extLst>
          </p:cNvPr>
          <p:cNvSpPr/>
          <p:nvPr/>
        </p:nvSpPr>
        <p:spPr>
          <a:xfrm>
            <a:off x="5985162" y="3348684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application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348B50-AF6C-4167-8354-96169F9B8AB5}"/>
              </a:ext>
            </a:extLst>
          </p:cNvPr>
          <p:cNvSpPr/>
          <p:nvPr/>
        </p:nvSpPr>
        <p:spPr>
          <a:xfrm>
            <a:off x="2168236" y="208510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D557BF-72D5-49B9-9567-95EFE0F46A19}"/>
              </a:ext>
            </a:extLst>
          </p:cNvPr>
          <p:cNvSpPr/>
          <p:nvPr/>
        </p:nvSpPr>
        <p:spPr>
          <a:xfrm>
            <a:off x="4301427" y="209975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7F0BE4-12F6-4B56-A026-A809DA0CA9A9}"/>
              </a:ext>
            </a:extLst>
          </p:cNvPr>
          <p:cNvSpPr/>
          <p:nvPr/>
        </p:nvSpPr>
        <p:spPr>
          <a:xfrm>
            <a:off x="6435436" y="209975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EA7B00E-5FC3-4D09-A03C-C1968CD01675}"/>
              </a:ext>
            </a:extLst>
          </p:cNvPr>
          <p:cNvSpPr/>
          <p:nvPr/>
        </p:nvSpPr>
        <p:spPr>
          <a:xfrm>
            <a:off x="2970167" y="3666542"/>
            <a:ext cx="632013" cy="33375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5311B2-F23B-4044-85B7-8DAD44576511}"/>
              </a:ext>
            </a:extLst>
          </p:cNvPr>
          <p:cNvSpPr/>
          <p:nvPr/>
        </p:nvSpPr>
        <p:spPr>
          <a:xfrm>
            <a:off x="5353147" y="3680397"/>
            <a:ext cx="632013" cy="33375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B069302-CA05-4C5E-A3FA-2ABF6C2C36DC}"/>
              </a:ext>
            </a:extLst>
          </p:cNvPr>
          <p:cNvSpPr/>
          <p:nvPr/>
        </p:nvSpPr>
        <p:spPr>
          <a:xfrm>
            <a:off x="1889439" y="2978727"/>
            <a:ext cx="209550" cy="363029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01595E-C79A-4B9A-9128-31A6BE27BF17}"/>
              </a:ext>
            </a:extLst>
          </p:cNvPr>
          <p:cNvSpPr/>
          <p:nvPr/>
        </p:nvSpPr>
        <p:spPr>
          <a:xfrm>
            <a:off x="1936750" y="2882900"/>
            <a:ext cx="6102350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D750-55A2-4CA1-BC4D-5B96B4EC8084}"/>
              </a:ext>
            </a:extLst>
          </p:cNvPr>
          <p:cNvSpPr/>
          <p:nvPr/>
        </p:nvSpPr>
        <p:spPr>
          <a:xfrm>
            <a:off x="7935132" y="2701636"/>
            <a:ext cx="107067" cy="1812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0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214C6F8C-5F66-438C-A066-11D5BE62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61" y="483014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Dataflow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298D87-C363-412F-B5CF-CE896CCF6AFF}"/>
              </a:ext>
            </a:extLst>
          </p:cNvPr>
          <p:cNvSpPr/>
          <p:nvPr/>
        </p:nvSpPr>
        <p:spPr>
          <a:xfrm>
            <a:off x="762711" y="2423604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DF9B6-4594-4EE4-B4D4-84968EF7D6F9}"/>
              </a:ext>
            </a:extLst>
          </p:cNvPr>
          <p:cNvSpPr/>
          <p:nvPr/>
        </p:nvSpPr>
        <p:spPr>
          <a:xfrm>
            <a:off x="2383071" y="242032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Pre-Processing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72B91-77A9-45E9-B072-5A68E713B35B}"/>
              </a:ext>
            </a:extLst>
          </p:cNvPr>
          <p:cNvSpPr/>
          <p:nvPr/>
        </p:nvSpPr>
        <p:spPr>
          <a:xfrm>
            <a:off x="3973941" y="242032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Learning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376871-6263-4AF9-ADF1-3D160CF5AE98}"/>
              </a:ext>
            </a:extLst>
          </p:cNvPr>
          <p:cNvSpPr/>
          <p:nvPr/>
        </p:nvSpPr>
        <p:spPr>
          <a:xfrm>
            <a:off x="5605845" y="2422245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77BC8-3DF9-45C4-B8AA-CEFEFBCAF0B3}"/>
              </a:ext>
            </a:extLst>
          </p:cNvPr>
          <p:cNvSpPr/>
          <p:nvPr/>
        </p:nvSpPr>
        <p:spPr>
          <a:xfrm>
            <a:off x="7214481" y="2422245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83BDE7-E95F-4F9E-8EC5-76C0ECB39085}"/>
              </a:ext>
            </a:extLst>
          </p:cNvPr>
          <p:cNvSpPr/>
          <p:nvPr/>
        </p:nvSpPr>
        <p:spPr>
          <a:xfrm>
            <a:off x="2050491" y="2662311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BF5F708-8BD3-4F89-B51E-65B4E6C0699E}"/>
              </a:ext>
            </a:extLst>
          </p:cNvPr>
          <p:cNvSpPr/>
          <p:nvPr/>
        </p:nvSpPr>
        <p:spPr>
          <a:xfrm>
            <a:off x="3642662" y="2662311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4FEEC44-AE45-49E3-923B-48106333A6D8}"/>
              </a:ext>
            </a:extLst>
          </p:cNvPr>
          <p:cNvSpPr/>
          <p:nvPr/>
        </p:nvSpPr>
        <p:spPr>
          <a:xfrm>
            <a:off x="5246158" y="2664006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E9802E-286E-4DDA-BD61-B2477CFDE05C}"/>
              </a:ext>
            </a:extLst>
          </p:cNvPr>
          <p:cNvSpPr/>
          <p:nvPr/>
        </p:nvSpPr>
        <p:spPr>
          <a:xfrm>
            <a:off x="6884091" y="2681289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B3D18-2DCE-4ABC-BF90-B5732C978DD8}"/>
              </a:ext>
            </a:extLst>
          </p:cNvPr>
          <p:cNvSpPr txBox="1"/>
          <p:nvPr/>
        </p:nvSpPr>
        <p:spPr>
          <a:xfrm>
            <a:off x="692372" y="17256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LEVEL-0</a:t>
            </a:r>
          </a:p>
        </p:txBody>
      </p:sp>
    </p:spTree>
    <p:extLst>
      <p:ext uri="{BB962C8B-B14F-4D97-AF65-F5344CB8AC3E}">
        <p14:creationId xmlns:p14="http://schemas.microsoft.com/office/powerpoint/2010/main" val="121861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626368" y="721705"/>
            <a:ext cx="1287780" cy="481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2383071" y="718423"/>
            <a:ext cx="1287780" cy="48141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4254469" y="718422"/>
            <a:ext cx="1287780" cy="481420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6011301" y="718422"/>
            <a:ext cx="1287780" cy="4833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Evaluation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619937" y="718422"/>
            <a:ext cx="1287780" cy="483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</a:t>
            </a:r>
            <a:endParaRPr lang="en-US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914219" y="84470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3788135" y="84470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5675475" y="846392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7289547" y="822114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28B2B-2C61-4C91-B83F-E156A1FDE46E}"/>
              </a:ext>
            </a:extLst>
          </p:cNvPr>
          <p:cNvSpPr/>
          <p:nvPr/>
        </p:nvSpPr>
        <p:spPr>
          <a:xfrm>
            <a:off x="2383071" y="1396133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Extraction and Scaling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901E98-B13F-491D-9A69-F66FA11A537B}"/>
              </a:ext>
            </a:extLst>
          </p:cNvPr>
          <p:cNvSpPr/>
          <p:nvPr/>
        </p:nvSpPr>
        <p:spPr>
          <a:xfrm>
            <a:off x="2377628" y="2278952"/>
            <a:ext cx="1287780" cy="1373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r>
              <a:rPr lang="en-US" sz="1400" dirty="0"/>
              <a:t> </a:t>
            </a:r>
            <a:r>
              <a:rPr lang="en-US" sz="1200" dirty="0"/>
              <a:t>Selection / Dimensionality Reduction</a:t>
            </a:r>
          </a:p>
          <a:p>
            <a:pPr algn="ctr"/>
            <a:r>
              <a:rPr lang="en-US" sz="1200" dirty="0"/>
              <a:t> 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77DFC7-37D0-4F8D-B682-DC5B4DE8308C}"/>
              </a:ext>
            </a:extLst>
          </p:cNvPr>
          <p:cNvSpPr/>
          <p:nvPr/>
        </p:nvSpPr>
        <p:spPr>
          <a:xfrm>
            <a:off x="2383071" y="3834331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Sampling and </a:t>
            </a:r>
          </a:p>
          <a:p>
            <a:pPr algn="ctr"/>
            <a:r>
              <a:rPr lang="en-US" sz="1200" dirty="0"/>
              <a:t>Training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7C811-C6BD-48E2-8905-041B2D0DD0C8}"/>
              </a:ext>
            </a:extLst>
          </p:cNvPr>
          <p:cNvSpPr/>
          <p:nvPr/>
        </p:nvSpPr>
        <p:spPr>
          <a:xfrm>
            <a:off x="2250375" y="490676"/>
            <a:ext cx="1538734" cy="422679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4130838" y="503370"/>
            <a:ext cx="1538734" cy="352121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4254469" y="138088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Selection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0F9403-FBD9-43A6-BE4F-D38345C6AB16}"/>
              </a:ext>
            </a:extLst>
          </p:cNvPr>
          <p:cNvSpPr/>
          <p:nvPr/>
        </p:nvSpPr>
        <p:spPr>
          <a:xfrm>
            <a:off x="4254469" y="225230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Learnt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7C54B-60C6-44AE-967F-A2881E16610F}"/>
              </a:ext>
            </a:extLst>
          </p:cNvPr>
          <p:cNvSpPr/>
          <p:nvPr/>
        </p:nvSpPr>
        <p:spPr>
          <a:xfrm>
            <a:off x="4254469" y="3112836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Validation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8004280-707F-4847-BF61-193169950044}"/>
              </a:ext>
            </a:extLst>
          </p:cNvPr>
          <p:cNvSpPr/>
          <p:nvPr/>
        </p:nvSpPr>
        <p:spPr>
          <a:xfrm>
            <a:off x="2923308" y="1221627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6233CB4-ACB9-46F7-9C41-610ED27937C3}"/>
              </a:ext>
            </a:extLst>
          </p:cNvPr>
          <p:cNvSpPr/>
          <p:nvPr/>
        </p:nvSpPr>
        <p:spPr>
          <a:xfrm>
            <a:off x="2923307" y="2097173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67E69D9-5C83-47D4-96BF-DBF0D495497A}"/>
              </a:ext>
            </a:extLst>
          </p:cNvPr>
          <p:cNvSpPr/>
          <p:nvPr/>
        </p:nvSpPr>
        <p:spPr>
          <a:xfrm>
            <a:off x="2947297" y="3644076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2E6DC93-F9AF-4D43-91F1-5ACDC05533EA}"/>
              </a:ext>
            </a:extLst>
          </p:cNvPr>
          <p:cNvSpPr/>
          <p:nvPr/>
        </p:nvSpPr>
        <p:spPr>
          <a:xfrm>
            <a:off x="4817411" y="2078442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5F21846-E454-47E5-ADA7-DD19BAFF4121}"/>
              </a:ext>
            </a:extLst>
          </p:cNvPr>
          <p:cNvSpPr/>
          <p:nvPr/>
        </p:nvSpPr>
        <p:spPr>
          <a:xfrm>
            <a:off x="4810481" y="2931314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360463" y="707404"/>
            <a:ext cx="1287780" cy="481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1330045" y="2187003"/>
            <a:ext cx="1410353" cy="48141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3324016" y="2187002"/>
            <a:ext cx="1287780" cy="481420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5197420" y="2201744"/>
            <a:ext cx="1287780" cy="48334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Evaluation</a:t>
            </a:r>
            <a:endParaRPr 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075255" y="2185078"/>
            <a:ext cx="1287780" cy="483344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Prediction</a:t>
            </a:r>
            <a:endParaRPr 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062164" y="2320208"/>
            <a:ext cx="257758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2740398" y="2313280"/>
            <a:ext cx="449864" cy="2584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4745022" y="2314972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6608790" y="2290694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3200385" y="1971950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3324016" y="284946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Performance Metric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6C445E-EC85-4871-91CE-EC1DFB47A781}"/>
              </a:ext>
            </a:extLst>
          </p:cNvPr>
          <p:cNvSpPr/>
          <p:nvPr/>
        </p:nvSpPr>
        <p:spPr>
          <a:xfrm>
            <a:off x="5197420" y="2840069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5B0D98-A402-43FC-933A-71A0AB78243B}"/>
              </a:ext>
            </a:extLst>
          </p:cNvPr>
          <p:cNvSpPr/>
          <p:nvPr/>
        </p:nvSpPr>
        <p:spPr>
          <a:xfrm>
            <a:off x="7082182" y="2847538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000ABE-E2F8-4D55-9027-763C5A3FDEC8}"/>
              </a:ext>
            </a:extLst>
          </p:cNvPr>
          <p:cNvSpPr/>
          <p:nvPr/>
        </p:nvSpPr>
        <p:spPr>
          <a:xfrm>
            <a:off x="5073829" y="1984644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08D2D9-51C5-439B-A4E9-2FAA315D86D2}"/>
              </a:ext>
            </a:extLst>
          </p:cNvPr>
          <p:cNvSpPr/>
          <p:nvPr/>
        </p:nvSpPr>
        <p:spPr>
          <a:xfrm>
            <a:off x="6937334" y="1984644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15085-B743-4933-AE33-3F487FD14BD5}"/>
              </a:ext>
            </a:extLst>
          </p:cNvPr>
          <p:cNvSpPr/>
          <p:nvPr/>
        </p:nvSpPr>
        <p:spPr>
          <a:xfrm>
            <a:off x="978193" y="1168211"/>
            <a:ext cx="83971" cy="13076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6905-9727-4E0A-B3FE-0D24EAAA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00" y="326017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C381-F8FB-499A-92D4-7C1358FB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113267"/>
            <a:ext cx="7038900" cy="3575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Module-1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Collection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Module-2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Cleaning and Filtering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Module-3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Feature Extraction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Module-4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Implementing Regression model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Module-5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Final model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205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1285</TotalTime>
  <Words>300</Words>
  <Application>Microsoft Office PowerPoint</Application>
  <PresentationFormat>On-screen Show (16:9)</PresentationFormat>
  <Paragraphs>105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English111 Vivace BT</vt:lpstr>
      <vt:lpstr>Wingdings 3</vt:lpstr>
      <vt:lpstr>Courier New</vt:lpstr>
      <vt:lpstr>Times New Roman</vt:lpstr>
      <vt:lpstr>Arial</vt:lpstr>
      <vt:lpstr>Century Gothic</vt:lpstr>
      <vt:lpstr>Montserrat</vt:lpstr>
      <vt:lpstr>Lato</vt:lpstr>
      <vt:lpstr>Wisp</vt:lpstr>
      <vt:lpstr>Impact of temperature variations over the Bay of Bengal on the climate of Eastern coast of India</vt:lpstr>
      <vt:lpstr>Introduction</vt:lpstr>
      <vt:lpstr>Problem statement</vt:lpstr>
      <vt:lpstr>Motivation</vt:lpstr>
      <vt:lpstr>System Design </vt:lpstr>
      <vt:lpstr>Dataflow diagram</vt:lpstr>
      <vt:lpstr>PowerPoint Presentation</vt:lpstr>
      <vt:lpstr>PowerPoint Presentation</vt:lpstr>
      <vt:lpstr>Implementation Details</vt:lpstr>
      <vt:lpstr>Module 1:  Data Collection</vt:lpstr>
      <vt:lpstr>PowerPoint Presentation</vt:lpstr>
      <vt:lpstr>Algorithm 1:</vt:lpstr>
      <vt:lpstr>PowerPoint Presentation</vt:lpstr>
      <vt:lpstr>Module 2: Data filtering and cleaning</vt:lpstr>
      <vt:lpstr>Step1:  Make a list containing features to remove Step2:   Convert the selected feature objects into numerical values           Set not available values to 'coerce’. Step3:  We use describe() method and then transpose the       DataFrame Set. Step4:  Calculate IQR and remove outliers Step5:   Data visualization using Histogram.</vt:lpstr>
      <vt:lpstr>PowerPoint Presentation</vt:lpstr>
      <vt:lpstr>PowerPoint Presentation</vt:lpstr>
      <vt:lpstr>Modules to complete:  Module-3, Module-4, Module-5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temperature variations over the Bay of Bengal on the climate of Eastern coast of India</dc:title>
  <cp:lastModifiedBy>Navaneeth vijay</cp:lastModifiedBy>
  <cp:revision>87</cp:revision>
  <dcterms:modified xsi:type="dcterms:W3CDTF">2018-04-06T11:02:47Z</dcterms:modified>
</cp:coreProperties>
</file>