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4" r:id="rId1"/>
  </p:sldMasterIdLst>
  <p:notesMasterIdLst>
    <p:notesMasterId r:id="rId43"/>
  </p:notesMasterIdLst>
  <p:sldIdLst>
    <p:sldId id="303" r:id="rId2"/>
    <p:sldId id="306" r:id="rId3"/>
    <p:sldId id="258" r:id="rId4"/>
    <p:sldId id="308" r:id="rId5"/>
    <p:sldId id="309" r:id="rId6"/>
    <p:sldId id="310" r:id="rId7"/>
    <p:sldId id="311" r:id="rId8"/>
    <p:sldId id="314" r:id="rId9"/>
    <p:sldId id="315" r:id="rId10"/>
    <p:sldId id="316" r:id="rId11"/>
    <p:sldId id="317" r:id="rId12"/>
    <p:sldId id="321" r:id="rId13"/>
    <p:sldId id="322" r:id="rId14"/>
    <p:sldId id="323" r:id="rId15"/>
    <p:sldId id="324" r:id="rId16"/>
    <p:sldId id="318" r:id="rId17"/>
    <p:sldId id="319" r:id="rId18"/>
    <p:sldId id="349" r:id="rId19"/>
    <p:sldId id="326" r:id="rId20"/>
    <p:sldId id="327" r:id="rId21"/>
    <p:sldId id="328" r:id="rId22"/>
    <p:sldId id="329" r:id="rId23"/>
    <p:sldId id="330" r:id="rId24"/>
    <p:sldId id="331" r:id="rId25"/>
    <p:sldId id="350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51" r:id="rId36"/>
    <p:sldId id="342" r:id="rId37"/>
    <p:sldId id="343" r:id="rId38"/>
    <p:sldId id="344" r:id="rId39"/>
    <p:sldId id="345" r:id="rId40"/>
    <p:sldId id="347" r:id="rId41"/>
    <p:sldId id="320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Franklin Gothic Medium" panose="020B0603020102020204" pitchFamily="34" charset="0"/>
      <p:regular r:id="rId48"/>
      <p:italic r:id="rId49"/>
    </p:embeddedFont>
    <p:embeddedFont>
      <p:font typeface="Gill Sans MT" panose="020B0502020104020203" pitchFamily="34" charset="0"/>
      <p:regular r:id="rId50"/>
      <p:bold r:id="rId51"/>
      <p:italic r:id="rId52"/>
      <p:boldItalic r:id="rId53"/>
    </p:embeddedFont>
    <p:embeddedFont>
      <p:font typeface="Merriweather" panose="00000500000000000000" pitchFamily="2" charset="0"/>
      <p:regular r:id="rId54"/>
      <p:bold r:id="rId55"/>
      <p:italic r:id="rId56"/>
      <p:boldItalic r:id="rId57"/>
    </p:embeddedFont>
    <p:embeddedFont>
      <p:font typeface="Montserrat" panose="00000500000000000000" pitchFamily="2" charset="0"/>
      <p:regular r:id="rId58"/>
      <p:bold r:id="rId59"/>
      <p:italic r:id="rId60"/>
      <p:boldItalic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aneetha yandrapragada" initials="Ny" lastIdx="2" clrIdx="0">
    <p:extLst>
      <p:ext uri="{19B8F6BF-5375-455C-9EA6-DF929625EA0E}">
        <p15:presenceInfo xmlns:p15="http://schemas.microsoft.com/office/powerpoint/2012/main" userId="a2ef803c1e84ed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A69A55-069D-4BB4-A9A0-79312B04C7DC}">
  <a:tblStyle styleId="{F7A69A55-069D-4BB4-A9A0-79312B04C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7.fntdata"/><Relationship Id="rId55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eetha yandrapragada" userId="a2ef803c1e84ed18" providerId="LiveId" clId="{E872BCF5-E452-4B88-A670-D9609A56B750}"/>
    <pc:docChg chg="custSel addSld delSld modSld">
      <pc:chgData name="Navaneetha yandrapragada" userId="a2ef803c1e84ed18" providerId="LiveId" clId="{E872BCF5-E452-4B88-A670-D9609A56B750}" dt="2021-11-15T08:21:39.931" v="1861" actId="20577"/>
      <pc:docMkLst>
        <pc:docMk/>
      </pc:docMkLst>
      <pc:sldChg chg="del">
        <pc:chgData name="Navaneetha yandrapragada" userId="a2ef803c1e84ed18" providerId="LiveId" clId="{E872BCF5-E452-4B88-A670-D9609A56B750}" dt="2021-11-09T09:40:31.060" v="459" actId="47"/>
        <pc:sldMkLst>
          <pc:docMk/>
          <pc:sldMk cId="2250511468" sldId="325"/>
        </pc:sldMkLst>
      </pc:sldChg>
      <pc:sldChg chg="addSp delSp modSp new del mod">
        <pc:chgData name="Navaneetha yandrapragada" userId="a2ef803c1e84ed18" providerId="LiveId" clId="{E872BCF5-E452-4B88-A670-D9609A56B750}" dt="2021-11-09T09:01:12.913" v="37" actId="2696"/>
        <pc:sldMkLst>
          <pc:docMk/>
          <pc:sldMk cId="580612993" sldId="326"/>
        </pc:sldMkLst>
        <pc:spChg chg="mod">
          <ac:chgData name="Navaneetha yandrapragada" userId="a2ef803c1e84ed18" providerId="LiveId" clId="{E872BCF5-E452-4B88-A670-D9609A56B750}" dt="2021-11-09T08:54:58.116" v="32" actId="20577"/>
          <ac:spMkLst>
            <pc:docMk/>
            <pc:sldMk cId="580612993" sldId="326"/>
            <ac:spMk id="2" creationId="{958B5847-818F-4C02-9CF8-1173462699F7}"/>
          </ac:spMkLst>
        </pc:spChg>
        <pc:picChg chg="add del mod">
          <ac:chgData name="Navaneetha yandrapragada" userId="a2ef803c1e84ed18" providerId="LiveId" clId="{E872BCF5-E452-4B88-A670-D9609A56B750}" dt="2021-11-09T09:01:06.964" v="36" actId="478"/>
          <ac:picMkLst>
            <pc:docMk/>
            <pc:sldMk cId="580612993" sldId="326"/>
            <ac:picMk id="4" creationId="{81E6722E-2695-41B8-97D0-277425D6C530}"/>
          </ac:picMkLst>
        </pc:picChg>
      </pc:sldChg>
      <pc:sldChg chg="addSp delSp modSp new mod">
        <pc:chgData name="Navaneetha yandrapragada" userId="a2ef803c1e84ed18" providerId="LiveId" clId="{E872BCF5-E452-4B88-A670-D9609A56B750}" dt="2021-11-11T15:25:25.795" v="498" actId="1076"/>
        <pc:sldMkLst>
          <pc:docMk/>
          <pc:sldMk cId="2521200031" sldId="326"/>
        </pc:sldMkLst>
        <pc:spChg chg="add mod">
          <ac:chgData name="Navaneetha yandrapragada" userId="a2ef803c1e84ed18" providerId="LiveId" clId="{E872BCF5-E452-4B88-A670-D9609A56B750}" dt="2021-11-09T09:04:35.440" v="96" actId="403"/>
          <ac:spMkLst>
            <pc:docMk/>
            <pc:sldMk cId="2521200031" sldId="326"/>
            <ac:spMk id="2" creationId="{C85E5D0F-F995-4971-8D81-C1F7BBA7CE26}"/>
          </ac:spMkLst>
        </pc:spChg>
        <pc:picChg chg="add del mod">
          <ac:chgData name="Navaneetha yandrapragada" userId="a2ef803c1e84ed18" providerId="LiveId" clId="{E872BCF5-E452-4B88-A670-D9609A56B750}" dt="2021-11-09T09:02:28.906" v="66" actId="478"/>
          <ac:picMkLst>
            <pc:docMk/>
            <pc:sldMk cId="2521200031" sldId="326"/>
            <ac:picMk id="4" creationId="{71D5DE93-180C-4E4D-8236-D43C77527EFB}"/>
          </ac:picMkLst>
        </pc:picChg>
        <pc:picChg chg="add mod modCrop">
          <ac:chgData name="Navaneetha yandrapragada" userId="a2ef803c1e84ed18" providerId="LiveId" clId="{E872BCF5-E452-4B88-A670-D9609A56B750}" dt="2021-11-11T15:25:25.795" v="498" actId="1076"/>
          <ac:picMkLst>
            <pc:docMk/>
            <pc:sldMk cId="2521200031" sldId="326"/>
            <ac:picMk id="4" creationId="{76FD065F-90F4-49DC-A4A3-B2B2F30C59AE}"/>
          </ac:picMkLst>
        </pc:picChg>
        <pc:picChg chg="add del mod">
          <ac:chgData name="Navaneetha yandrapragada" userId="a2ef803c1e84ed18" providerId="LiveId" clId="{E872BCF5-E452-4B88-A670-D9609A56B750}" dt="2021-11-11T15:24:36.590" v="490" actId="478"/>
          <ac:picMkLst>
            <pc:docMk/>
            <pc:sldMk cId="2521200031" sldId="326"/>
            <ac:picMk id="6" creationId="{96CCBBA5-8C1B-4269-9334-B2FFAC1C7EDE}"/>
          </ac:picMkLst>
        </pc:picChg>
      </pc:sldChg>
      <pc:sldChg chg="addSp modSp new mod">
        <pc:chgData name="Navaneetha yandrapragada" userId="a2ef803c1e84ed18" providerId="LiveId" clId="{E872BCF5-E452-4B88-A670-D9609A56B750}" dt="2021-11-09T09:03:15" v="76" actId="1076"/>
        <pc:sldMkLst>
          <pc:docMk/>
          <pc:sldMk cId="3519933277" sldId="327"/>
        </pc:sldMkLst>
        <pc:picChg chg="add mod">
          <ac:chgData name="Navaneetha yandrapragada" userId="a2ef803c1e84ed18" providerId="LiveId" clId="{E872BCF5-E452-4B88-A670-D9609A56B750}" dt="2021-11-09T09:03:15" v="76" actId="1076"/>
          <ac:picMkLst>
            <pc:docMk/>
            <pc:sldMk cId="3519933277" sldId="327"/>
            <ac:picMk id="3" creationId="{2B978D5C-2A97-4E32-A085-88E940C345A1}"/>
          </ac:picMkLst>
        </pc:picChg>
      </pc:sldChg>
      <pc:sldChg chg="addSp modSp new mod">
        <pc:chgData name="Navaneetha yandrapragada" userId="a2ef803c1e84ed18" providerId="LiveId" clId="{E872BCF5-E452-4B88-A670-D9609A56B750}" dt="2021-11-09T09:07:58.138" v="131" actId="1076"/>
        <pc:sldMkLst>
          <pc:docMk/>
          <pc:sldMk cId="1260689288" sldId="328"/>
        </pc:sldMkLst>
        <pc:picChg chg="add mod">
          <ac:chgData name="Navaneetha yandrapragada" userId="a2ef803c1e84ed18" providerId="LiveId" clId="{E872BCF5-E452-4B88-A670-D9609A56B750}" dt="2021-11-09T09:07:58.138" v="131" actId="1076"/>
          <ac:picMkLst>
            <pc:docMk/>
            <pc:sldMk cId="1260689288" sldId="328"/>
            <ac:picMk id="3" creationId="{8C91C12D-4831-4C90-BC6D-C9D73BFEA680}"/>
          </ac:picMkLst>
        </pc:picChg>
      </pc:sldChg>
      <pc:sldChg chg="addSp delSp modSp new mod">
        <pc:chgData name="Navaneetha yandrapragada" userId="a2ef803c1e84ed18" providerId="LiveId" clId="{E872BCF5-E452-4B88-A670-D9609A56B750}" dt="2021-11-09T09:40:48.140" v="462" actId="1076"/>
        <pc:sldMkLst>
          <pc:docMk/>
          <pc:sldMk cId="1755007907" sldId="329"/>
        </pc:sldMkLst>
        <pc:spChg chg="add del mod">
          <ac:chgData name="Navaneetha yandrapragada" userId="a2ef803c1e84ed18" providerId="LiveId" clId="{E872BCF5-E452-4B88-A670-D9609A56B750}" dt="2021-11-09T09:27:26.357" v="312" actId="21"/>
          <ac:spMkLst>
            <pc:docMk/>
            <pc:sldMk cId="1755007907" sldId="329"/>
            <ac:spMk id="2" creationId="{6FE1FC0A-91C5-4983-9110-A04EEC866BB9}"/>
          </ac:spMkLst>
        </pc:spChg>
        <pc:spChg chg="add mod">
          <ac:chgData name="Navaneetha yandrapragada" userId="a2ef803c1e84ed18" providerId="LiveId" clId="{E872BCF5-E452-4B88-A670-D9609A56B750}" dt="2021-11-09T09:40:48.140" v="462" actId="1076"/>
          <ac:spMkLst>
            <pc:docMk/>
            <pc:sldMk cId="1755007907" sldId="329"/>
            <ac:spMk id="5" creationId="{134E0204-F809-48BC-BF54-01F3477EBA92}"/>
          </ac:spMkLst>
        </pc:spChg>
        <pc:picChg chg="add del mod">
          <ac:chgData name="Navaneetha yandrapragada" userId="a2ef803c1e84ed18" providerId="LiveId" clId="{E872BCF5-E452-4B88-A670-D9609A56B750}" dt="2021-11-09T09:28:30.915" v="335" actId="21"/>
          <ac:picMkLst>
            <pc:docMk/>
            <pc:sldMk cId="1755007907" sldId="329"/>
            <ac:picMk id="3" creationId="{A2663CD6-CD47-48BB-BF64-67CA103E6358}"/>
          </ac:picMkLst>
        </pc:picChg>
        <pc:picChg chg="add del mod">
          <ac:chgData name="Navaneetha yandrapragada" userId="a2ef803c1e84ed18" providerId="LiveId" clId="{E872BCF5-E452-4B88-A670-D9609A56B750}" dt="2021-11-09T09:28:38.859" v="338" actId="21"/>
          <ac:picMkLst>
            <pc:docMk/>
            <pc:sldMk cId="1755007907" sldId="329"/>
            <ac:picMk id="4" creationId="{B455909D-B55B-4B20-A74E-1C88CC65D18E}"/>
          </ac:picMkLst>
        </pc:picChg>
      </pc:sldChg>
      <pc:sldChg chg="addSp delSp modSp new mod">
        <pc:chgData name="Navaneetha yandrapragada" userId="a2ef803c1e84ed18" providerId="LiveId" clId="{E872BCF5-E452-4B88-A670-D9609A56B750}" dt="2021-11-11T15:26:31.149" v="514" actId="20577"/>
        <pc:sldMkLst>
          <pc:docMk/>
          <pc:sldMk cId="2986118258" sldId="330"/>
        </pc:sldMkLst>
        <pc:spChg chg="add mod">
          <ac:chgData name="Navaneetha yandrapragada" userId="a2ef803c1e84ed18" providerId="LiveId" clId="{E872BCF5-E452-4B88-A670-D9609A56B750}" dt="2021-11-11T15:26:31.149" v="514" actId="20577"/>
          <ac:spMkLst>
            <pc:docMk/>
            <pc:sldMk cId="2986118258" sldId="330"/>
            <ac:spMk id="3" creationId="{EC0139D7-1A67-4777-BD7C-55438C38CA1C}"/>
          </ac:spMkLst>
        </pc:spChg>
        <pc:spChg chg="add mod">
          <ac:chgData name="Navaneetha yandrapragada" userId="a2ef803c1e84ed18" providerId="LiveId" clId="{E872BCF5-E452-4B88-A670-D9609A56B750}" dt="2021-11-09T09:27:31.888" v="314" actId="1076"/>
          <ac:spMkLst>
            <pc:docMk/>
            <pc:sldMk cId="2986118258" sldId="330"/>
            <ac:spMk id="4" creationId="{348C142F-0ADA-4AE9-A162-669335FF2A58}"/>
          </ac:spMkLst>
        </pc:spChg>
        <pc:picChg chg="add del mod modCrop">
          <ac:chgData name="Navaneetha yandrapragada" userId="a2ef803c1e84ed18" providerId="LiveId" clId="{E872BCF5-E452-4B88-A670-D9609A56B750}" dt="2021-11-11T15:25:42.792" v="499" actId="478"/>
          <ac:picMkLst>
            <pc:docMk/>
            <pc:sldMk cId="2986118258" sldId="330"/>
            <ac:picMk id="2" creationId="{93CE3D1A-70BE-4EC0-B66D-B37A505ADD17}"/>
          </ac:picMkLst>
        </pc:picChg>
        <pc:picChg chg="add mod">
          <ac:chgData name="Navaneetha yandrapragada" userId="a2ef803c1e84ed18" providerId="LiveId" clId="{E872BCF5-E452-4B88-A670-D9609A56B750}" dt="2021-11-09T09:28:36.309" v="337" actId="1076"/>
          <ac:picMkLst>
            <pc:docMk/>
            <pc:sldMk cId="2986118258" sldId="330"/>
            <ac:picMk id="5" creationId="{27C9F69F-3C85-4014-996C-FFEBE6B0F2B3}"/>
          </ac:picMkLst>
        </pc:picChg>
        <pc:picChg chg="add mod">
          <ac:chgData name="Navaneetha yandrapragada" userId="a2ef803c1e84ed18" providerId="LiveId" clId="{E872BCF5-E452-4B88-A670-D9609A56B750}" dt="2021-11-09T09:28:43.533" v="340" actId="1076"/>
          <ac:picMkLst>
            <pc:docMk/>
            <pc:sldMk cId="2986118258" sldId="330"/>
            <ac:picMk id="6" creationId="{FAA2320B-8C45-4578-8AF9-4BC83E2AA559}"/>
          </ac:picMkLst>
        </pc:picChg>
        <pc:picChg chg="add mod modCrop">
          <ac:chgData name="Navaneetha yandrapragada" userId="a2ef803c1e84ed18" providerId="LiveId" clId="{E872BCF5-E452-4B88-A670-D9609A56B750}" dt="2021-11-11T15:26:15.329" v="506" actId="1076"/>
          <ac:picMkLst>
            <pc:docMk/>
            <pc:sldMk cId="2986118258" sldId="330"/>
            <ac:picMk id="8" creationId="{8C6EA4DB-7305-4C6D-9CC1-C02DE6181F80}"/>
          </ac:picMkLst>
        </pc:picChg>
      </pc:sldChg>
      <pc:sldChg chg="addSp delSp modSp new mod">
        <pc:chgData name="Navaneetha yandrapragada" userId="a2ef803c1e84ed18" providerId="LiveId" clId="{E872BCF5-E452-4B88-A670-D9609A56B750}" dt="2021-11-11T15:27:43.754" v="538" actId="20577"/>
        <pc:sldMkLst>
          <pc:docMk/>
          <pc:sldMk cId="4065877190" sldId="331"/>
        </pc:sldMkLst>
        <pc:spChg chg="add mod">
          <ac:chgData name="Navaneetha yandrapragada" userId="a2ef803c1e84ed18" providerId="LiveId" clId="{E872BCF5-E452-4B88-A670-D9609A56B750}" dt="2021-11-09T09:26:05.092" v="290" actId="1076"/>
          <ac:spMkLst>
            <pc:docMk/>
            <pc:sldMk cId="4065877190" sldId="331"/>
            <ac:spMk id="4" creationId="{779CFE04-803E-4646-B4D5-D2006127DCED}"/>
          </ac:spMkLst>
        </pc:spChg>
        <pc:spChg chg="add mod">
          <ac:chgData name="Navaneetha yandrapragada" userId="a2ef803c1e84ed18" providerId="LiveId" clId="{E872BCF5-E452-4B88-A670-D9609A56B750}" dt="2021-11-11T15:27:43.754" v="538" actId="20577"/>
          <ac:spMkLst>
            <pc:docMk/>
            <pc:sldMk cId="4065877190" sldId="331"/>
            <ac:spMk id="6" creationId="{BF0F27B1-F9D3-4DF8-BB0C-55B4F3141114}"/>
          </ac:spMkLst>
        </pc:spChg>
        <pc:picChg chg="add mod">
          <ac:chgData name="Navaneetha yandrapragada" userId="a2ef803c1e84ed18" providerId="LiveId" clId="{E872BCF5-E452-4B88-A670-D9609A56B750}" dt="2021-11-09T09:26:12.101" v="294" actId="1076"/>
          <ac:picMkLst>
            <pc:docMk/>
            <pc:sldMk cId="4065877190" sldId="331"/>
            <ac:picMk id="2" creationId="{FC0DDECD-28AD-46D9-8188-374AC913C46B}"/>
          </ac:picMkLst>
        </pc:picChg>
        <pc:picChg chg="add mod">
          <ac:chgData name="Navaneetha yandrapragada" userId="a2ef803c1e84ed18" providerId="LiveId" clId="{E872BCF5-E452-4B88-A670-D9609A56B750}" dt="2021-11-09T09:26:17.435" v="296" actId="1076"/>
          <ac:picMkLst>
            <pc:docMk/>
            <pc:sldMk cId="4065877190" sldId="331"/>
            <ac:picMk id="3" creationId="{08C82FA2-A278-4E87-98F2-B04A1AF35EA2}"/>
          </ac:picMkLst>
        </pc:picChg>
        <pc:picChg chg="add del mod modCrop">
          <ac:chgData name="Navaneetha yandrapragada" userId="a2ef803c1e84ed18" providerId="LiveId" clId="{E872BCF5-E452-4B88-A670-D9609A56B750}" dt="2021-11-11T15:26:37.732" v="515" actId="478"/>
          <ac:picMkLst>
            <pc:docMk/>
            <pc:sldMk cId="4065877190" sldId="331"/>
            <ac:picMk id="5" creationId="{A762C5D6-0830-45FC-9AE7-BDDF06EFBD11}"/>
          </ac:picMkLst>
        </pc:picChg>
        <pc:picChg chg="add mod modCrop">
          <ac:chgData name="Navaneetha yandrapragada" userId="a2ef803c1e84ed18" providerId="LiveId" clId="{E872BCF5-E452-4B88-A670-D9609A56B750}" dt="2021-11-11T15:27:32.382" v="528" actId="1076"/>
          <ac:picMkLst>
            <pc:docMk/>
            <pc:sldMk cId="4065877190" sldId="331"/>
            <ac:picMk id="8" creationId="{964F3A0C-6CCE-49C8-A305-4967A9E58EE4}"/>
          </ac:picMkLst>
        </pc:picChg>
      </pc:sldChg>
      <pc:sldChg chg="addSp delSp modSp new del mod">
        <pc:chgData name="Navaneetha yandrapragada" userId="a2ef803c1e84ed18" providerId="LiveId" clId="{E872BCF5-E452-4B88-A670-D9609A56B750}" dt="2021-11-09T09:27:08.645" v="311" actId="47"/>
        <pc:sldMkLst>
          <pc:docMk/>
          <pc:sldMk cId="3060920869" sldId="332"/>
        </pc:sldMkLst>
        <pc:spChg chg="add del mod">
          <ac:chgData name="Navaneetha yandrapragada" userId="a2ef803c1e84ed18" providerId="LiveId" clId="{E872BCF5-E452-4B88-A670-D9609A56B750}" dt="2021-11-09T09:26:28.789" v="299" actId="21"/>
          <ac:spMkLst>
            <pc:docMk/>
            <pc:sldMk cId="3060920869" sldId="332"/>
            <ac:spMk id="3" creationId="{6CD04945-A51B-4282-B2B2-CEA5E55BD1C7}"/>
          </ac:spMkLst>
        </pc:spChg>
        <pc:picChg chg="add del mod">
          <ac:chgData name="Navaneetha yandrapragada" userId="a2ef803c1e84ed18" providerId="LiveId" clId="{E872BCF5-E452-4B88-A670-D9609A56B750}" dt="2021-11-09T09:25:53.203" v="286" actId="21"/>
          <ac:picMkLst>
            <pc:docMk/>
            <pc:sldMk cId="3060920869" sldId="332"/>
            <ac:picMk id="2" creationId="{99BC1B4A-6745-403D-A2F9-095564FF826E}"/>
          </ac:picMkLst>
        </pc:picChg>
      </pc:sldChg>
      <pc:sldChg chg="addSp modSp new mod">
        <pc:chgData name="Navaneetha yandrapragada" userId="a2ef803c1e84ed18" providerId="LiveId" clId="{E872BCF5-E452-4B88-A670-D9609A56B750}" dt="2021-11-09T09:20:52.892" v="228" actId="1076"/>
        <pc:sldMkLst>
          <pc:docMk/>
          <pc:sldMk cId="4189850861" sldId="333"/>
        </pc:sldMkLst>
        <pc:spChg chg="add mod">
          <ac:chgData name="Navaneetha yandrapragada" userId="a2ef803c1e84ed18" providerId="LiveId" clId="{E872BCF5-E452-4B88-A670-D9609A56B750}" dt="2021-11-09T09:12:34.563" v="213" actId="1076"/>
          <ac:spMkLst>
            <pc:docMk/>
            <pc:sldMk cId="4189850861" sldId="333"/>
            <ac:spMk id="2" creationId="{9FB58D5A-FF97-4554-8436-5C5CB77B079A}"/>
          </ac:spMkLst>
        </pc:spChg>
        <pc:picChg chg="add mod modCrop">
          <ac:chgData name="Navaneetha yandrapragada" userId="a2ef803c1e84ed18" providerId="LiveId" clId="{E872BCF5-E452-4B88-A670-D9609A56B750}" dt="2021-11-09T09:20:52.892" v="228" actId="1076"/>
          <ac:picMkLst>
            <pc:docMk/>
            <pc:sldMk cId="4189850861" sldId="333"/>
            <ac:picMk id="4" creationId="{173FF77E-3858-4BA3-A28D-7A3D3CBD6CFA}"/>
          </ac:picMkLst>
        </pc:picChg>
        <pc:picChg chg="add mod">
          <ac:chgData name="Navaneetha yandrapragada" userId="a2ef803c1e84ed18" providerId="LiveId" clId="{E872BCF5-E452-4B88-A670-D9609A56B750}" dt="2021-11-09T09:20:45.280" v="226" actId="1076"/>
          <ac:picMkLst>
            <pc:docMk/>
            <pc:sldMk cId="4189850861" sldId="333"/>
            <ac:picMk id="6" creationId="{EA243305-DDA4-435A-BDDD-C98A1B6FA2AE}"/>
          </ac:picMkLst>
        </pc:picChg>
      </pc:sldChg>
      <pc:sldChg chg="addSp modSp new mod">
        <pc:chgData name="Navaneetha yandrapragada" userId="a2ef803c1e84ed18" providerId="LiveId" clId="{E872BCF5-E452-4B88-A670-D9609A56B750}" dt="2021-11-09T09:21:32.450" v="234" actId="1076"/>
        <pc:sldMkLst>
          <pc:docMk/>
          <pc:sldMk cId="532046710" sldId="334"/>
        </pc:sldMkLst>
        <pc:picChg chg="add mod">
          <ac:chgData name="Navaneetha yandrapragada" userId="a2ef803c1e84ed18" providerId="LiveId" clId="{E872BCF5-E452-4B88-A670-D9609A56B750}" dt="2021-11-09T09:21:32.450" v="234" actId="1076"/>
          <ac:picMkLst>
            <pc:docMk/>
            <pc:sldMk cId="532046710" sldId="334"/>
            <ac:picMk id="3" creationId="{FECB8787-268B-44F5-95CD-021D3D25F6BD}"/>
          </ac:picMkLst>
        </pc:picChg>
      </pc:sldChg>
      <pc:sldChg chg="addSp modSp new mod">
        <pc:chgData name="Navaneetha yandrapragada" userId="a2ef803c1e84ed18" providerId="LiveId" clId="{E872BCF5-E452-4B88-A670-D9609A56B750}" dt="2021-11-09T09:22:19.663" v="243" actId="1076"/>
        <pc:sldMkLst>
          <pc:docMk/>
          <pc:sldMk cId="2147986675" sldId="335"/>
        </pc:sldMkLst>
        <pc:picChg chg="add mod">
          <ac:chgData name="Navaneetha yandrapragada" userId="a2ef803c1e84ed18" providerId="LiveId" clId="{E872BCF5-E452-4B88-A670-D9609A56B750}" dt="2021-11-09T09:22:19.663" v="243" actId="1076"/>
          <ac:picMkLst>
            <pc:docMk/>
            <pc:sldMk cId="2147986675" sldId="335"/>
            <ac:picMk id="3" creationId="{CBE69AE1-0278-4B6E-AC1F-FA235F8B0D6A}"/>
          </ac:picMkLst>
        </pc:picChg>
        <pc:picChg chg="add mod">
          <ac:chgData name="Navaneetha yandrapragada" userId="a2ef803c1e84ed18" providerId="LiveId" clId="{E872BCF5-E452-4B88-A670-D9609A56B750}" dt="2021-11-09T09:22:17.838" v="242" actId="14100"/>
          <ac:picMkLst>
            <pc:docMk/>
            <pc:sldMk cId="2147986675" sldId="335"/>
            <ac:picMk id="5" creationId="{85CC44AF-72A7-4F40-9FFB-645CB0CCD1CA}"/>
          </ac:picMkLst>
        </pc:picChg>
      </pc:sldChg>
      <pc:sldChg chg="addSp modSp new mod">
        <pc:chgData name="Navaneetha yandrapragada" userId="a2ef803c1e84ed18" providerId="LiveId" clId="{E872BCF5-E452-4B88-A670-D9609A56B750}" dt="2021-11-09T09:23:22.671" v="254" actId="1076"/>
        <pc:sldMkLst>
          <pc:docMk/>
          <pc:sldMk cId="2778211668" sldId="336"/>
        </pc:sldMkLst>
        <pc:picChg chg="add mod">
          <ac:chgData name="Navaneetha yandrapragada" userId="a2ef803c1e84ed18" providerId="LiveId" clId="{E872BCF5-E452-4B88-A670-D9609A56B750}" dt="2021-11-09T09:23:16.138" v="252" actId="1076"/>
          <ac:picMkLst>
            <pc:docMk/>
            <pc:sldMk cId="2778211668" sldId="336"/>
            <ac:picMk id="3" creationId="{0D175A0B-F773-4C8A-A25A-1CD809E97C2A}"/>
          </ac:picMkLst>
        </pc:picChg>
        <pc:picChg chg="add mod">
          <ac:chgData name="Navaneetha yandrapragada" userId="a2ef803c1e84ed18" providerId="LiveId" clId="{E872BCF5-E452-4B88-A670-D9609A56B750}" dt="2021-11-09T09:23:22.671" v="254" actId="1076"/>
          <ac:picMkLst>
            <pc:docMk/>
            <pc:sldMk cId="2778211668" sldId="336"/>
            <ac:picMk id="5" creationId="{9092BE57-F400-4AA1-9CE5-F6E3E7C685DE}"/>
          </ac:picMkLst>
        </pc:picChg>
      </pc:sldChg>
      <pc:sldChg chg="addSp delSp modSp new mod">
        <pc:chgData name="Navaneetha yandrapragada" userId="a2ef803c1e84ed18" providerId="LiveId" clId="{E872BCF5-E452-4B88-A670-D9609A56B750}" dt="2021-11-09T09:24:50.410" v="274" actId="14100"/>
        <pc:sldMkLst>
          <pc:docMk/>
          <pc:sldMk cId="488822103" sldId="337"/>
        </pc:sldMkLst>
        <pc:picChg chg="add mod">
          <ac:chgData name="Navaneetha yandrapragada" userId="a2ef803c1e84ed18" providerId="LiveId" clId="{E872BCF5-E452-4B88-A670-D9609A56B750}" dt="2021-11-09T09:24:50.410" v="274" actId="14100"/>
          <ac:picMkLst>
            <pc:docMk/>
            <pc:sldMk cId="488822103" sldId="337"/>
            <ac:picMk id="3" creationId="{DA1DA4B2-447B-41AE-B162-5AF0A5DF65D8}"/>
          </ac:picMkLst>
        </pc:picChg>
        <pc:picChg chg="add del mod">
          <ac:chgData name="Navaneetha yandrapragada" userId="a2ef803c1e84ed18" providerId="LiveId" clId="{E872BCF5-E452-4B88-A670-D9609A56B750}" dt="2021-11-09T09:24:36.352" v="268" actId="21"/>
          <ac:picMkLst>
            <pc:docMk/>
            <pc:sldMk cId="488822103" sldId="337"/>
            <ac:picMk id="5" creationId="{E72B6E1C-A3FB-4D41-83B9-61969CEDF88F}"/>
          </ac:picMkLst>
        </pc:picChg>
      </pc:sldChg>
      <pc:sldChg chg="addSp modSp new mod">
        <pc:chgData name="Navaneetha yandrapragada" userId="a2ef803c1e84ed18" providerId="LiveId" clId="{E872BCF5-E452-4B88-A670-D9609A56B750}" dt="2021-11-09T09:25:06.513" v="278" actId="1076"/>
        <pc:sldMkLst>
          <pc:docMk/>
          <pc:sldMk cId="3958313420" sldId="338"/>
        </pc:sldMkLst>
        <pc:picChg chg="add mod">
          <ac:chgData name="Navaneetha yandrapragada" userId="a2ef803c1e84ed18" providerId="LiveId" clId="{E872BCF5-E452-4B88-A670-D9609A56B750}" dt="2021-11-09T09:25:06.513" v="278" actId="1076"/>
          <ac:picMkLst>
            <pc:docMk/>
            <pc:sldMk cId="3958313420" sldId="338"/>
            <ac:picMk id="2" creationId="{C8719622-224F-44DC-9DB8-8FE0B15A7F4D}"/>
          </ac:picMkLst>
        </pc:picChg>
      </pc:sldChg>
      <pc:sldChg chg="addSp modSp new mod">
        <pc:chgData name="Navaneetha yandrapragada" userId="a2ef803c1e84ed18" providerId="LiveId" clId="{E872BCF5-E452-4B88-A670-D9609A56B750}" dt="2021-11-09T09:25:34.714" v="283" actId="14100"/>
        <pc:sldMkLst>
          <pc:docMk/>
          <pc:sldMk cId="1732069208" sldId="339"/>
        </pc:sldMkLst>
        <pc:picChg chg="add mod">
          <ac:chgData name="Navaneetha yandrapragada" userId="a2ef803c1e84ed18" providerId="LiveId" clId="{E872BCF5-E452-4B88-A670-D9609A56B750}" dt="2021-11-09T09:25:34.714" v="283" actId="14100"/>
          <ac:picMkLst>
            <pc:docMk/>
            <pc:sldMk cId="1732069208" sldId="339"/>
            <ac:picMk id="3" creationId="{CB5207C1-96F5-48F3-9EDB-6ED6759CA98F}"/>
          </ac:picMkLst>
        </pc:picChg>
      </pc:sldChg>
      <pc:sldChg chg="addSp modSp new mod">
        <pc:chgData name="Navaneetha yandrapragada" userId="a2ef803c1e84ed18" providerId="LiveId" clId="{E872BCF5-E452-4B88-A670-D9609A56B750}" dt="2021-11-09T09:30:14.100" v="348" actId="1076"/>
        <pc:sldMkLst>
          <pc:docMk/>
          <pc:sldMk cId="3492902769" sldId="340"/>
        </pc:sldMkLst>
        <pc:spChg chg="add mod">
          <ac:chgData name="Navaneetha yandrapragada" userId="a2ef803c1e84ed18" providerId="LiveId" clId="{E872BCF5-E452-4B88-A670-D9609A56B750}" dt="2021-11-09T09:30:14.100" v="348" actId="1076"/>
          <ac:spMkLst>
            <pc:docMk/>
            <pc:sldMk cId="3492902769" sldId="340"/>
            <ac:spMk id="2" creationId="{909EE035-501E-4845-AAF6-5D1166D74A22}"/>
          </ac:spMkLst>
        </pc:spChg>
      </pc:sldChg>
      <pc:sldChg chg="addSp modSp new mod">
        <pc:chgData name="Navaneetha yandrapragada" userId="a2ef803c1e84ed18" providerId="LiveId" clId="{E872BCF5-E452-4B88-A670-D9609A56B750}" dt="2021-11-09T09:33:18.934" v="382" actId="1076"/>
        <pc:sldMkLst>
          <pc:docMk/>
          <pc:sldMk cId="1372740591" sldId="341"/>
        </pc:sldMkLst>
        <pc:spChg chg="add mod">
          <ac:chgData name="Navaneetha yandrapragada" userId="a2ef803c1e84ed18" providerId="LiveId" clId="{E872BCF5-E452-4B88-A670-D9609A56B750}" dt="2021-11-09T09:30:39.287" v="353" actId="1076"/>
          <ac:spMkLst>
            <pc:docMk/>
            <pc:sldMk cId="1372740591" sldId="341"/>
            <ac:spMk id="2" creationId="{EBF7C2FE-EBAC-4C2B-AC88-77592F2F182B}"/>
          </ac:spMkLst>
        </pc:spChg>
        <pc:picChg chg="add mod">
          <ac:chgData name="Navaneetha yandrapragada" userId="a2ef803c1e84ed18" providerId="LiveId" clId="{E872BCF5-E452-4B88-A670-D9609A56B750}" dt="2021-11-09T09:30:50.746" v="356" actId="1076"/>
          <ac:picMkLst>
            <pc:docMk/>
            <pc:sldMk cId="1372740591" sldId="341"/>
            <ac:picMk id="3" creationId="{A2663CD6-CD47-48BB-BF64-67CA103E6358}"/>
          </ac:picMkLst>
        </pc:picChg>
        <pc:picChg chg="add mod">
          <ac:chgData name="Navaneetha yandrapragada" userId="a2ef803c1e84ed18" providerId="LiveId" clId="{E872BCF5-E452-4B88-A670-D9609A56B750}" dt="2021-11-09T09:31:00.558" v="358" actId="1076"/>
          <ac:picMkLst>
            <pc:docMk/>
            <pc:sldMk cId="1372740591" sldId="341"/>
            <ac:picMk id="4" creationId="{1731DBC0-934F-4BF8-87FB-2F0207ECDE9B}"/>
          </ac:picMkLst>
        </pc:picChg>
        <pc:picChg chg="add mod modCrop">
          <ac:chgData name="Navaneetha yandrapragada" userId="a2ef803c1e84ed18" providerId="LiveId" clId="{E872BCF5-E452-4B88-A670-D9609A56B750}" dt="2021-11-09T09:33:02.611" v="378" actId="1076"/>
          <ac:picMkLst>
            <pc:docMk/>
            <pc:sldMk cId="1372740591" sldId="341"/>
            <ac:picMk id="5" creationId="{0356D0BC-96A9-4E4F-AA4D-ABB45AB6431E}"/>
          </ac:picMkLst>
        </pc:picChg>
        <pc:picChg chg="add mod">
          <ac:chgData name="Navaneetha yandrapragada" userId="a2ef803c1e84ed18" providerId="LiveId" clId="{E872BCF5-E452-4B88-A670-D9609A56B750}" dt="2021-11-09T09:33:18.934" v="382" actId="1076"/>
          <ac:picMkLst>
            <pc:docMk/>
            <pc:sldMk cId="1372740591" sldId="341"/>
            <ac:picMk id="6" creationId="{CB7D7F88-05E7-4E14-8B4E-62CB843A175D}"/>
          </ac:picMkLst>
        </pc:picChg>
      </pc:sldChg>
      <pc:sldChg chg="addSp delSp modSp new mod">
        <pc:chgData name="Navaneetha yandrapragada" userId="a2ef803c1e84ed18" providerId="LiveId" clId="{E872BCF5-E452-4B88-A670-D9609A56B750}" dt="2021-11-09T09:34:29.982" v="398" actId="1076"/>
        <pc:sldMkLst>
          <pc:docMk/>
          <pc:sldMk cId="3381619146" sldId="342"/>
        </pc:sldMkLst>
        <pc:spChg chg="add mod">
          <ac:chgData name="Navaneetha yandrapragada" userId="a2ef803c1e84ed18" providerId="LiveId" clId="{E872BCF5-E452-4B88-A670-D9609A56B750}" dt="2021-11-09T09:34:29.982" v="398" actId="1076"/>
          <ac:spMkLst>
            <pc:docMk/>
            <pc:sldMk cId="3381619146" sldId="342"/>
            <ac:spMk id="5" creationId="{3C4B7840-83B1-404E-AC9D-3FCD29D62CD0}"/>
          </ac:spMkLst>
        </pc:spChg>
        <pc:picChg chg="add del mod modCrop">
          <ac:chgData name="Navaneetha yandrapragada" userId="a2ef803c1e84ed18" providerId="LiveId" clId="{E872BCF5-E452-4B88-A670-D9609A56B750}" dt="2021-11-09T09:33:13.525" v="380" actId="21"/>
          <ac:picMkLst>
            <pc:docMk/>
            <pc:sldMk cId="3381619146" sldId="342"/>
            <ac:picMk id="2" creationId="{DA2CC91C-8A83-4623-A213-100CE82618D3}"/>
          </ac:picMkLst>
        </pc:picChg>
        <pc:picChg chg="add mod modCrop">
          <ac:chgData name="Navaneetha yandrapragada" userId="a2ef803c1e84ed18" providerId="LiveId" clId="{E872BCF5-E452-4B88-A670-D9609A56B750}" dt="2021-11-09T09:33:25.021" v="383" actId="1076"/>
          <ac:picMkLst>
            <pc:docMk/>
            <pc:sldMk cId="3381619146" sldId="342"/>
            <ac:picMk id="3" creationId="{5B4293F3-57BB-4E93-9D05-0106967920EC}"/>
          </ac:picMkLst>
        </pc:picChg>
        <pc:picChg chg="add mod modCrop">
          <ac:chgData name="Navaneetha yandrapragada" userId="a2ef803c1e84ed18" providerId="LiveId" clId="{E872BCF5-E452-4B88-A670-D9609A56B750}" dt="2021-11-09T09:33:57.094" v="390" actId="1076"/>
          <ac:picMkLst>
            <pc:docMk/>
            <pc:sldMk cId="3381619146" sldId="342"/>
            <ac:picMk id="4" creationId="{023EA499-175B-4B10-AC5B-C95E3B4FD555}"/>
          </ac:picMkLst>
        </pc:picChg>
      </pc:sldChg>
      <pc:sldChg chg="addSp delSp modSp new mod addCm delCm">
        <pc:chgData name="Navaneetha yandrapragada" userId="a2ef803c1e84ed18" providerId="LiveId" clId="{E872BCF5-E452-4B88-A670-D9609A56B750}" dt="2021-11-09T09:36:46.172" v="422" actId="1076"/>
        <pc:sldMkLst>
          <pc:docMk/>
          <pc:sldMk cId="1396678619" sldId="343"/>
        </pc:sldMkLst>
        <pc:spChg chg="add mod">
          <ac:chgData name="Navaneetha yandrapragada" userId="a2ef803c1e84ed18" providerId="LiveId" clId="{E872BCF5-E452-4B88-A670-D9609A56B750}" dt="2021-11-09T09:34:57.131" v="402" actId="1076"/>
          <ac:spMkLst>
            <pc:docMk/>
            <pc:sldMk cId="1396678619" sldId="343"/>
            <ac:spMk id="2" creationId="{B15B80D4-5F46-4509-B34B-12CF605A0C90}"/>
          </ac:spMkLst>
        </pc:spChg>
        <pc:picChg chg="add mod">
          <ac:chgData name="Navaneetha yandrapragada" userId="a2ef803c1e84ed18" providerId="LiveId" clId="{E872BCF5-E452-4B88-A670-D9609A56B750}" dt="2021-11-09T09:35:36.382" v="411" actId="1076"/>
          <ac:picMkLst>
            <pc:docMk/>
            <pc:sldMk cId="1396678619" sldId="343"/>
            <ac:picMk id="3" creationId="{FC0DDECD-28AD-46D9-8188-374AC913C46B}"/>
          </ac:picMkLst>
        </pc:picChg>
        <pc:picChg chg="add del mod">
          <ac:chgData name="Navaneetha yandrapragada" userId="a2ef803c1e84ed18" providerId="LiveId" clId="{E872BCF5-E452-4B88-A670-D9609A56B750}" dt="2021-11-09T09:35:17.095" v="406" actId="478"/>
          <ac:picMkLst>
            <pc:docMk/>
            <pc:sldMk cId="1396678619" sldId="343"/>
            <ac:picMk id="4" creationId="{FC0DDECD-28AD-46D9-8188-374AC913C46B}"/>
          </ac:picMkLst>
        </pc:picChg>
        <pc:picChg chg="add mod">
          <ac:chgData name="Navaneetha yandrapragada" userId="a2ef803c1e84ed18" providerId="LiveId" clId="{E872BCF5-E452-4B88-A670-D9609A56B750}" dt="2021-11-09T09:35:39.560" v="412" actId="1076"/>
          <ac:picMkLst>
            <pc:docMk/>
            <pc:sldMk cId="1396678619" sldId="343"/>
            <ac:picMk id="5" creationId="{08C82FA2-A278-4E87-98F2-B04A1AF35EA2}"/>
          </ac:picMkLst>
        </pc:picChg>
        <pc:picChg chg="add mod modCrop">
          <ac:chgData name="Navaneetha yandrapragada" userId="a2ef803c1e84ed18" providerId="LiveId" clId="{E872BCF5-E452-4B88-A670-D9609A56B750}" dt="2021-11-09T09:36:21.135" v="418" actId="1076"/>
          <ac:picMkLst>
            <pc:docMk/>
            <pc:sldMk cId="1396678619" sldId="343"/>
            <ac:picMk id="6" creationId="{E2FE0251-CBF1-479B-B644-8B399EF3D06B}"/>
          </ac:picMkLst>
        </pc:picChg>
        <pc:picChg chg="add mod modCrop">
          <ac:chgData name="Navaneetha yandrapragada" userId="a2ef803c1e84ed18" providerId="LiveId" clId="{E872BCF5-E452-4B88-A670-D9609A56B750}" dt="2021-11-09T09:36:46.172" v="422" actId="1076"/>
          <ac:picMkLst>
            <pc:docMk/>
            <pc:sldMk cId="1396678619" sldId="343"/>
            <ac:picMk id="7" creationId="{0A3EBFFC-440B-497C-92C0-B806A8B83C62}"/>
          </ac:picMkLst>
        </pc:picChg>
      </pc:sldChg>
      <pc:sldChg chg="addSp modSp new mod">
        <pc:chgData name="Navaneetha yandrapragada" userId="a2ef803c1e84ed18" providerId="LiveId" clId="{E872BCF5-E452-4B88-A670-D9609A56B750}" dt="2021-11-09T09:38:15.557" v="442" actId="1076"/>
        <pc:sldMkLst>
          <pc:docMk/>
          <pc:sldMk cId="411696474" sldId="344"/>
        </pc:sldMkLst>
        <pc:picChg chg="add mod modCrop">
          <ac:chgData name="Navaneetha yandrapragada" userId="a2ef803c1e84ed18" providerId="LiveId" clId="{E872BCF5-E452-4B88-A670-D9609A56B750}" dt="2021-11-09T09:38:11.425" v="440" actId="1076"/>
          <ac:picMkLst>
            <pc:docMk/>
            <pc:sldMk cId="411696474" sldId="344"/>
            <ac:picMk id="2" creationId="{EB6C0EB1-7EC7-47AD-9716-C57E11CB15E7}"/>
          </ac:picMkLst>
        </pc:picChg>
        <pc:picChg chg="add mod modCrop">
          <ac:chgData name="Navaneetha yandrapragada" userId="a2ef803c1e84ed18" providerId="LiveId" clId="{E872BCF5-E452-4B88-A670-D9609A56B750}" dt="2021-11-09T09:38:15.557" v="442" actId="1076"/>
          <ac:picMkLst>
            <pc:docMk/>
            <pc:sldMk cId="411696474" sldId="344"/>
            <ac:picMk id="3" creationId="{153FB526-7441-4F87-AE51-CE1D217BA801}"/>
          </ac:picMkLst>
        </pc:picChg>
      </pc:sldChg>
      <pc:sldChg chg="addSp modSp new mod">
        <pc:chgData name="Navaneetha yandrapragada" userId="a2ef803c1e84ed18" providerId="LiveId" clId="{E872BCF5-E452-4B88-A670-D9609A56B750}" dt="2021-11-09T09:39:16.359" v="458" actId="1076"/>
        <pc:sldMkLst>
          <pc:docMk/>
          <pc:sldMk cId="181069857" sldId="345"/>
        </pc:sldMkLst>
        <pc:spChg chg="add mod">
          <ac:chgData name="Navaneetha yandrapragada" userId="a2ef803c1e84ed18" providerId="LiveId" clId="{E872BCF5-E452-4B88-A670-D9609A56B750}" dt="2021-11-09T09:39:10.463" v="456" actId="1076"/>
          <ac:spMkLst>
            <pc:docMk/>
            <pc:sldMk cId="181069857" sldId="345"/>
            <ac:spMk id="3" creationId="{1BDCEDED-132E-44DE-B0E6-76CB3FEB2141}"/>
          </ac:spMkLst>
        </pc:spChg>
        <pc:picChg chg="add mod modCrop">
          <ac:chgData name="Navaneetha yandrapragada" userId="a2ef803c1e84ed18" providerId="LiveId" clId="{E872BCF5-E452-4B88-A670-D9609A56B750}" dt="2021-11-09T09:39:16.359" v="458" actId="1076"/>
          <ac:picMkLst>
            <pc:docMk/>
            <pc:sldMk cId="181069857" sldId="345"/>
            <ac:picMk id="2" creationId="{BF278699-3852-43B4-8222-7901BA3AAABD}"/>
          </ac:picMkLst>
        </pc:picChg>
      </pc:sldChg>
      <pc:sldChg chg="addSp delSp modSp new del mod">
        <pc:chgData name="Navaneetha yandrapragada" userId="a2ef803c1e84ed18" providerId="LiveId" clId="{E872BCF5-E452-4B88-A670-D9609A56B750}" dt="2021-11-09T09:48:11.159" v="489" actId="47"/>
        <pc:sldMkLst>
          <pc:docMk/>
          <pc:sldMk cId="655944080" sldId="346"/>
        </pc:sldMkLst>
        <pc:spChg chg="add del mod">
          <ac:chgData name="Navaneetha yandrapragada" userId="a2ef803c1e84ed18" providerId="LiveId" clId="{E872BCF5-E452-4B88-A670-D9609A56B750}" dt="2021-11-09T09:47:56.179" v="485" actId="21"/>
          <ac:spMkLst>
            <pc:docMk/>
            <pc:sldMk cId="655944080" sldId="346"/>
            <ac:spMk id="2" creationId="{9A92DEFA-5174-40F0-B45C-81B9D43C2296}"/>
          </ac:spMkLst>
        </pc:spChg>
      </pc:sldChg>
      <pc:sldChg chg="addSp delSp modSp new mod">
        <pc:chgData name="Navaneetha yandrapragada" userId="a2ef803c1e84ed18" providerId="LiveId" clId="{E872BCF5-E452-4B88-A670-D9609A56B750}" dt="2021-11-14T17:39:00.741" v="796" actId="20577"/>
        <pc:sldMkLst>
          <pc:docMk/>
          <pc:sldMk cId="2429063991" sldId="347"/>
        </pc:sldMkLst>
        <pc:spChg chg="mod">
          <ac:chgData name="Navaneetha yandrapragada" userId="a2ef803c1e84ed18" providerId="LiveId" clId="{E872BCF5-E452-4B88-A670-D9609A56B750}" dt="2021-11-09T09:47:40.432" v="481" actId="20577"/>
          <ac:spMkLst>
            <pc:docMk/>
            <pc:sldMk cId="2429063991" sldId="347"/>
            <ac:spMk id="2" creationId="{CEA6F361-AE93-41B5-B9DC-BC8D0F376297}"/>
          </ac:spMkLst>
        </pc:spChg>
        <pc:spChg chg="add del mod">
          <ac:chgData name="Navaneetha yandrapragada" userId="a2ef803c1e84ed18" providerId="LiveId" clId="{E872BCF5-E452-4B88-A670-D9609A56B750}" dt="2021-11-09T09:47:52.012" v="484"/>
          <ac:spMkLst>
            <pc:docMk/>
            <pc:sldMk cId="2429063991" sldId="347"/>
            <ac:spMk id="3" creationId="{4B98C9AC-1B0F-44C5-8F6D-66FBD5ADB7C9}"/>
          </ac:spMkLst>
        </pc:spChg>
        <pc:spChg chg="add mod">
          <ac:chgData name="Navaneetha yandrapragada" userId="a2ef803c1e84ed18" providerId="LiveId" clId="{E872BCF5-E452-4B88-A670-D9609A56B750}" dt="2021-11-14T17:39:00.741" v="796" actId="20577"/>
          <ac:spMkLst>
            <pc:docMk/>
            <pc:sldMk cId="2429063991" sldId="347"/>
            <ac:spMk id="4" creationId="{4A9DBB0A-53C7-44B8-BBC0-B39C860F3F01}"/>
          </ac:spMkLst>
        </pc:spChg>
      </pc:sldChg>
      <pc:sldChg chg="new del">
        <pc:chgData name="Navaneetha yandrapragada" userId="a2ef803c1e84ed18" providerId="LiveId" clId="{E872BCF5-E452-4B88-A670-D9609A56B750}" dt="2021-11-14T09:36:28.783" v="540" actId="2696"/>
        <pc:sldMkLst>
          <pc:docMk/>
          <pc:sldMk cId="697901809" sldId="348"/>
        </pc:sldMkLst>
      </pc:sldChg>
      <pc:sldChg chg="modSp new del mod">
        <pc:chgData name="Navaneetha yandrapragada" userId="a2ef803c1e84ed18" providerId="LiveId" clId="{E872BCF5-E452-4B88-A670-D9609A56B750}" dt="2021-11-14T17:09:07.856" v="587" actId="47"/>
        <pc:sldMkLst>
          <pc:docMk/>
          <pc:sldMk cId="2830474767" sldId="348"/>
        </pc:sldMkLst>
        <pc:spChg chg="mod">
          <ac:chgData name="Navaneetha yandrapragada" userId="a2ef803c1e84ed18" providerId="LiveId" clId="{E872BCF5-E452-4B88-A670-D9609A56B750}" dt="2021-11-14T17:08:36.827" v="561" actId="20577"/>
          <ac:spMkLst>
            <pc:docMk/>
            <pc:sldMk cId="2830474767" sldId="348"/>
            <ac:spMk id="2" creationId="{8ABE8446-D429-4DA1-812D-109E4DEAC94E}"/>
          </ac:spMkLst>
        </pc:spChg>
      </pc:sldChg>
      <pc:sldChg chg="modSp new mod">
        <pc:chgData name="Navaneetha yandrapragada" userId="a2ef803c1e84ed18" providerId="LiveId" clId="{E872BCF5-E452-4B88-A670-D9609A56B750}" dt="2021-11-14T17:51:18.137" v="1161" actId="20577"/>
        <pc:sldMkLst>
          <pc:docMk/>
          <pc:sldMk cId="1776035638" sldId="349"/>
        </pc:sldMkLst>
        <pc:spChg chg="mod">
          <ac:chgData name="Navaneetha yandrapragada" userId="a2ef803c1e84ed18" providerId="LiveId" clId="{E872BCF5-E452-4B88-A670-D9609A56B750}" dt="2021-11-14T17:09:01.137" v="586" actId="20577"/>
          <ac:spMkLst>
            <pc:docMk/>
            <pc:sldMk cId="1776035638" sldId="349"/>
            <ac:spMk id="2" creationId="{F54BA510-52EE-473C-B294-2B19411AAC90}"/>
          </ac:spMkLst>
        </pc:spChg>
        <pc:spChg chg="mod">
          <ac:chgData name="Navaneetha yandrapragada" userId="a2ef803c1e84ed18" providerId="LiveId" clId="{E872BCF5-E452-4B88-A670-D9609A56B750}" dt="2021-11-14T17:51:18.137" v="1161" actId="20577"/>
          <ac:spMkLst>
            <pc:docMk/>
            <pc:sldMk cId="1776035638" sldId="349"/>
            <ac:spMk id="3" creationId="{E5BAE307-FBE7-45FF-B6E9-D09C47BBAC56}"/>
          </ac:spMkLst>
        </pc:spChg>
      </pc:sldChg>
      <pc:sldChg chg="modSp new mod">
        <pc:chgData name="Navaneetha yandrapragada" userId="a2ef803c1e84ed18" providerId="LiveId" clId="{E872BCF5-E452-4B88-A670-D9609A56B750}" dt="2021-11-15T08:21:39.931" v="1861" actId="20577"/>
        <pc:sldMkLst>
          <pc:docMk/>
          <pc:sldMk cId="1842211574" sldId="350"/>
        </pc:sldMkLst>
        <pc:spChg chg="mod">
          <ac:chgData name="Navaneetha yandrapragada" userId="a2ef803c1e84ed18" providerId="LiveId" clId="{E872BCF5-E452-4B88-A670-D9609A56B750}" dt="2021-11-14T17:53:34.668" v="1191" actId="20577"/>
          <ac:spMkLst>
            <pc:docMk/>
            <pc:sldMk cId="1842211574" sldId="350"/>
            <ac:spMk id="2" creationId="{05EE13A9-BB56-44EC-8930-0B2200F3DD4A}"/>
          </ac:spMkLst>
        </pc:spChg>
        <pc:spChg chg="mod">
          <ac:chgData name="Navaneetha yandrapragada" userId="a2ef803c1e84ed18" providerId="LiveId" clId="{E872BCF5-E452-4B88-A670-D9609A56B750}" dt="2021-11-15T08:21:39.931" v="1861" actId="20577"/>
          <ac:spMkLst>
            <pc:docMk/>
            <pc:sldMk cId="1842211574" sldId="350"/>
            <ac:spMk id="3" creationId="{026B334A-87D5-4E05-B34B-BC63EA16321E}"/>
          </ac:spMkLst>
        </pc:spChg>
      </pc:sldChg>
    </pc:docChg>
  </pc:docChgLst>
  <pc:docChgLst>
    <pc:chgData name="Navaneetha yandrapragada" userId="a2ef803c1e84ed18" providerId="LiveId" clId="{B4186A82-C360-4E62-B86E-D766D9C4D970}"/>
    <pc:docChg chg="custSel addSld modSld">
      <pc:chgData name="Navaneetha yandrapragada" userId="a2ef803c1e84ed18" providerId="LiveId" clId="{B4186A82-C360-4E62-B86E-D766D9C4D970}" dt="2021-11-19T07:43:52.844" v="81" actId="1076"/>
      <pc:docMkLst>
        <pc:docMk/>
      </pc:docMkLst>
      <pc:sldChg chg="modSp mod">
        <pc:chgData name="Navaneetha yandrapragada" userId="a2ef803c1e84ed18" providerId="LiveId" clId="{B4186A82-C360-4E62-B86E-D766D9C4D970}" dt="2021-11-19T06:39:08.961" v="49" actId="1036"/>
        <pc:sldMkLst>
          <pc:docMk/>
          <pc:sldMk cId="532046710" sldId="334"/>
        </pc:sldMkLst>
        <pc:picChg chg="mod">
          <ac:chgData name="Navaneetha yandrapragada" userId="a2ef803c1e84ed18" providerId="LiveId" clId="{B4186A82-C360-4E62-B86E-D766D9C4D970}" dt="2021-11-19T06:39:08.961" v="49" actId="1036"/>
          <ac:picMkLst>
            <pc:docMk/>
            <pc:sldMk cId="532046710" sldId="334"/>
            <ac:picMk id="3" creationId="{FECB8787-268B-44F5-95CD-021D3D25F6BD}"/>
          </ac:picMkLst>
        </pc:picChg>
      </pc:sldChg>
      <pc:sldChg chg="modSp mod">
        <pc:chgData name="Navaneetha yandrapragada" userId="a2ef803c1e84ed18" providerId="LiveId" clId="{B4186A82-C360-4E62-B86E-D766D9C4D970}" dt="2021-11-19T06:40:36.695" v="51" actId="1076"/>
        <pc:sldMkLst>
          <pc:docMk/>
          <pc:sldMk cId="2778211668" sldId="336"/>
        </pc:sldMkLst>
        <pc:picChg chg="mod">
          <ac:chgData name="Navaneetha yandrapragada" userId="a2ef803c1e84ed18" providerId="LiveId" clId="{B4186A82-C360-4E62-B86E-D766D9C4D970}" dt="2021-11-19T06:40:24.552" v="50" actId="1076"/>
          <ac:picMkLst>
            <pc:docMk/>
            <pc:sldMk cId="2778211668" sldId="336"/>
            <ac:picMk id="3" creationId="{0D175A0B-F773-4C8A-A25A-1CD809E97C2A}"/>
          </ac:picMkLst>
        </pc:picChg>
        <pc:picChg chg="mod">
          <ac:chgData name="Navaneetha yandrapragada" userId="a2ef803c1e84ed18" providerId="LiveId" clId="{B4186A82-C360-4E62-B86E-D766D9C4D970}" dt="2021-11-19T06:40:36.695" v="51" actId="1076"/>
          <ac:picMkLst>
            <pc:docMk/>
            <pc:sldMk cId="2778211668" sldId="336"/>
            <ac:picMk id="5" creationId="{9092BE57-F400-4AA1-9CE5-F6E3E7C685DE}"/>
          </ac:picMkLst>
        </pc:picChg>
      </pc:sldChg>
      <pc:sldChg chg="modSp mod">
        <pc:chgData name="Navaneetha yandrapragada" userId="a2ef803c1e84ed18" providerId="LiveId" clId="{B4186A82-C360-4E62-B86E-D766D9C4D970}" dt="2021-11-19T07:43:47.023" v="80" actId="20577"/>
        <pc:sldMkLst>
          <pc:docMk/>
          <pc:sldMk cId="3492902769" sldId="340"/>
        </pc:sldMkLst>
        <pc:spChg chg="mod">
          <ac:chgData name="Navaneetha yandrapragada" userId="a2ef803c1e84ed18" providerId="LiveId" clId="{B4186A82-C360-4E62-B86E-D766D9C4D970}" dt="2021-11-19T07:43:47.023" v="80" actId="20577"/>
          <ac:spMkLst>
            <pc:docMk/>
            <pc:sldMk cId="3492902769" sldId="340"/>
            <ac:spMk id="2" creationId="{909EE035-501E-4845-AAF6-5D1166D74A22}"/>
          </ac:spMkLst>
        </pc:spChg>
      </pc:sldChg>
      <pc:sldChg chg="addSp delSp modSp mod">
        <pc:chgData name="Navaneetha yandrapragada" userId="a2ef803c1e84ed18" providerId="LiveId" clId="{B4186A82-C360-4E62-B86E-D766D9C4D970}" dt="2021-11-19T07:43:52.844" v="81" actId="1076"/>
        <pc:sldMkLst>
          <pc:docMk/>
          <pc:sldMk cId="1372740591" sldId="341"/>
        </pc:sldMkLst>
        <pc:picChg chg="del">
          <ac:chgData name="Navaneetha yandrapragada" userId="a2ef803c1e84ed18" providerId="LiveId" clId="{B4186A82-C360-4E62-B86E-D766D9C4D970}" dt="2021-11-19T05:10:29.386" v="33" actId="21"/>
          <ac:picMkLst>
            <pc:docMk/>
            <pc:sldMk cId="1372740591" sldId="341"/>
            <ac:picMk id="5" creationId="{0356D0BC-96A9-4E4F-AA4D-ABB45AB6431E}"/>
          </ac:picMkLst>
        </pc:picChg>
        <pc:picChg chg="del">
          <ac:chgData name="Navaneetha yandrapragada" userId="a2ef803c1e84ed18" providerId="LiveId" clId="{B4186A82-C360-4E62-B86E-D766D9C4D970}" dt="2021-11-19T05:10:37.108" v="36" actId="21"/>
          <ac:picMkLst>
            <pc:docMk/>
            <pc:sldMk cId="1372740591" sldId="341"/>
            <ac:picMk id="6" creationId="{CB7D7F88-05E7-4E14-8B4E-62CB843A175D}"/>
          </ac:picMkLst>
        </pc:picChg>
        <pc:picChg chg="add mod">
          <ac:chgData name="Navaneetha yandrapragada" userId="a2ef803c1e84ed18" providerId="LiveId" clId="{B4186A82-C360-4E62-B86E-D766D9C4D970}" dt="2021-11-19T07:43:52.844" v="81" actId="1076"/>
          <ac:picMkLst>
            <pc:docMk/>
            <pc:sldMk cId="1372740591" sldId="341"/>
            <ac:picMk id="1026" creationId="{EB6C2336-4E09-47DF-AEDB-EFF4C1D9FB8F}"/>
          </ac:picMkLst>
        </pc:picChg>
      </pc:sldChg>
      <pc:sldChg chg="modSp mod">
        <pc:chgData name="Navaneetha yandrapragada" userId="a2ef803c1e84ed18" providerId="LiveId" clId="{B4186A82-C360-4E62-B86E-D766D9C4D970}" dt="2021-11-19T05:10:11.269" v="31" actId="20577"/>
        <pc:sldMkLst>
          <pc:docMk/>
          <pc:sldMk cId="1776035638" sldId="349"/>
        </pc:sldMkLst>
        <pc:spChg chg="mod">
          <ac:chgData name="Navaneetha yandrapragada" userId="a2ef803c1e84ed18" providerId="LiveId" clId="{B4186A82-C360-4E62-B86E-D766D9C4D970}" dt="2021-11-19T05:10:11.269" v="31" actId="20577"/>
          <ac:spMkLst>
            <pc:docMk/>
            <pc:sldMk cId="1776035638" sldId="349"/>
            <ac:spMk id="3" creationId="{E5BAE307-FBE7-45FF-B6E9-D09C47BBAC56}"/>
          </ac:spMkLst>
        </pc:spChg>
      </pc:sldChg>
      <pc:sldChg chg="addSp modSp new mod">
        <pc:chgData name="Navaneetha yandrapragada" userId="a2ef803c1e84ed18" providerId="LiveId" clId="{B4186A82-C360-4E62-B86E-D766D9C4D970}" dt="2021-11-19T05:11:02.964" v="43" actId="14100"/>
        <pc:sldMkLst>
          <pc:docMk/>
          <pc:sldMk cId="747876568" sldId="351"/>
        </pc:sldMkLst>
        <pc:picChg chg="add mod">
          <ac:chgData name="Navaneetha yandrapragada" userId="a2ef803c1e84ed18" providerId="LiveId" clId="{B4186A82-C360-4E62-B86E-D766D9C4D970}" dt="2021-11-19T05:11:02.964" v="43" actId="14100"/>
          <ac:picMkLst>
            <pc:docMk/>
            <pc:sldMk cId="747876568" sldId="351"/>
            <ac:picMk id="2" creationId="{61E08EEC-E4D0-4B89-B2D0-22CCEA1BF409}"/>
          </ac:picMkLst>
        </pc:picChg>
        <pc:picChg chg="add mod">
          <ac:chgData name="Navaneetha yandrapragada" userId="a2ef803c1e84ed18" providerId="LiveId" clId="{B4186A82-C360-4E62-B86E-D766D9C4D970}" dt="2021-11-19T05:10:42.552" v="38" actId="1076"/>
          <ac:picMkLst>
            <pc:docMk/>
            <pc:sldMk cId="747876568" sldId="351"/>
            <ac:picMk id="3" creationId="{BC46C9F7-204C-49CD-B428-39EA33829C19}"/>
          </ac:picMkLst>
        </pc:picChg>
      </pc:sldChg>
    </pc:docChg>
  </pc:docChgLst>
  <pc:docChgLst>
    <pc:chgData name="Navaneetha yandrapragada" userId="a2ef803c1e84ed18" providerId="LiveId" clId="{8840D518-DBC2-436F-A5BA-C4A2AB58EE60}"/>
    <pc:docChg chg="custSel modSld">
      <pc:chgData name="Navaneetha yandrapragada" userId="a2ef803c1e84ed18" providerId="LiveId" clId="{8840D518-DBC2-436F-A5BA-C4A2AB58EE60}" dt="2021-09-06T15:24:10.029" v="7" actId="207"/>
      <pc:docMkLst>
        <pc:docMk/>
      </pc:docMkLst>
      <pc:sldChg chg="modSp mod">
        <pc:chgData name="Navaneetha yandrapragada" userId="a2ef803c1e84ed18" providerId="LiveId" clId="{8840D518-DBC2-436F-A5BA-C4A2AB58EE60}" dt="2021-09-06T15:24:10.029" v="7" actId="207"/>
        <pc:sldMkLst>
          <pc:docMk/>
          <pc:sldMk cId="3591566372" sldId="319"/>
        </pc:sldMkLst>
        <pc:spChg chg="mod">
          <ac:chgData name="Navaneetha yandrapragada" userId="a2ef803c1e84ed18" providerId="LiveId" clId="{8840D518-DBC2-436F-A5BA-C4A2AB58EE60}" dt="2021-09-06T15:24:10.029" v="7" actId="207"/>
          <ac:spMkLst>
            <pc:docMk/>
            <pc:sldMk cId="3591566372" sldId="319"/>
            <ac:spMk id="3" creationId="{FBB0CE28-5388-4419-A4FB-A35CEAACAE22}"/>
          </ac:spMkLst>
        </pc:spChg>
      </pc:sldChg>
    </pc:docChg>
  </pc:docChgLst>
  <pc:docChgLst>
    <pc:chgData name="Navaneetha yandrapragada" userId="a2ef803c1e84ed18" providerId="LiveId" clId="{179251C3-873E-49FD-997B-F7254C1F69BE}"/>
    <pc:docChg chg="custSel addSld delSld modSld sldOrd">
      <pc:chgData name="Navaneetha yandrapragada" userId="a2ef803c1e84ed18" providerId="LiveId" clId="{179251C3-873E-49FD-997B-F7254C1F69BE}" dt="2021-09-11T15:59:42.116" v="937" actId="20577"/>
      <pc:docMkLst>
        <pc:docMk/>
      </pc:docMkLst>
      <pc:sldChg chg="addSp delSp modSp mod ord">
        <pc:chgData name="Navaneetha yandrapragada" userId="a2ef803c1e84ed18" providerId="LiveId" clId="{179251C3-873E-49FD-997B-F7254C1F69BE}" dt="2021-09-11T15:59:42.116" v="937" actId="20577"/>
        <pc:sldMkLst>
          <pc:docMk/>
          <pc:sldMk cId="0" sldId="258"/>
        </pc:sldMkLst>
        <pc:spChg chg="mod">
          <ac:chgData name="Navaneetha yandrapragada" userId="a2ef803c1e84ed18" providerId="LiveId" clId="{179251C3-873E-49FD-997B-F7254C1F69BE}" dt="2021-09-09T05:34:34.734" v="127" actId="1076"/>
          <ac:spMkLst>
            <pc:docMk/>
            <pc:sldMk cId="0" sldId="258"/>
            <ac:spMk id="11" creationId="{52764AAE-C14D-455D-8E7A-2CA03A668B5F}"/>
          </ac:spMkLst>
        </pc:spChg>
        <pc:spChg chg="mod">
          <ac:chgData name="Navaneetha yandrapragada" userId="a2ef803c1e84ed18" providerId="LiveId" clId="{179251C3-873E-49FD-997B-F7254C1F69BE}" dt="2021-09-09T05:34:04.806" v="120" actId="1076"/>
          <ac:spMkLst>
            <pc:docMk/>
            <pc:sldMk cId="0" sldId="258"/>
            <ac:spMk id="13" creationId="{88D0EF2B-E200-418B-827E-3CB1E8198B5E}"/>
          </ac:spMkLst>
        </pc:spChg>
        <pc:spChg chg="add mod">
          <ac:chgData name="Navaneetha yandrapragada" userId="a2ef803c1e84ed18" providerId="LiveId" clId="{179251C3-873E-49FD-997B-F7254C1F69BE}" dt="2021-09-09T05:30:13.570" v="29" actId="1076"/>
          <ac:spMkLst>
            <pc:docMk/>
            <pc:sldMk cId="0" sldId="258"/>
            <ac:spMk id="14" creationId="{48F747FA-161C-4A55-8CEF-A731ED074602}"/>
          </ac:spMkLst>
        </pc:spChg>
        <pc:spChg chg="add mod">
          <ac:chgData name="Navaneetha yandrapragada" userId="a2ef803c1e84ed18" providerId="LiveId" clId="{179251C3-873E-49FD-997B-F7254C1F69BE}" dt="2021-09-09T05:30:46.303" v="56" actId="20577"/>
          <ac:spMkLst>
            <pc:docMk/>
            <pc:sldMk cId="0" sldId="258"/>
            <ac:spMk id="15" creationId="{52E6AD64-BCF5-4B2F-93E9-3CD95D0DBC75}"/>
          </ac:spMkLst>
        </pc:spChg>
        <pc:spChg chg="add mod">
          <ac:chgData name="Navaneetha yandrapragada" userId="a2ef803c1e84ed18" providerId="LiveId" clId="{179251C3-873E-49FD-997B-F7254C1F69BE}" dt="2021-09-09T05:34:22.252" v="124" actId="1076"/>
          <ac:spMkLst>
            <pc:docMk/>
            <pc:sldMk cId="0" sldId="258"/>
            <ac:spMk id="16" creationId="{CA17D4B1-F6F8-47E5-82B6-13B2415467CB}"/>
          </ac:spMkLst>
        </pc:spChg>
        <pc:spChg chg="add del mod">
          <ac:chgData name="Navaneetha yandrapragada" userId="a2ef803c1e84ed18" providerId="LiveId" clId="{179251C3-873E-49FD-997B-F7254C1F69BE}" dt="2021-09-09T05:32:46.244" v="105" actId="478"/>
          <ac:spMkLst>
            <pc:docMk/>
            <pc:sldMk cId="0" sldId="258"/>
            <ac:spMk id="17" creationId="{74CC9A5D-256D-48B6-8A8C-CAB9DB83FCC2}"/>
          </ac:spMkLst>
        </pc:spChg>
        <pc:spChg chg="add mod">
          <ac:chgData name="Navaneetha yandrapragada" userId="a2ef803c1e84ed18" providerId="LiveId" clId="{179251C3-873E-49FD-997B-F7254C1F69BE}" dt="2021-09-09T05:34:17.298" v="123" actId="1076"/>
          <ac:spMkLst>
            <pc:docMk/>
            <pc:sldMk cId="0" sldId="258"/>
            <ac:spMk id="18" creationId="{9184065A-8D24-4111-A252-F19CC803811F}"/>
          </ac:spMkLst>
        </pc:spChg>
        <pc:spChg chg="mod">
          <ac:chgData name="Navaneetha yandrapragada" userId="a2ef803c1e84ed18" providerId="LiveId" clId="{179251C3-873E-49FD-997B-F7254C1F69BE}" dt="2021-09-09T05:33:47.212" v="117" actId="1076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Navaneetha yandrapragada" userId="a2ef803c1e84ed18" providerId="LiveId" clId="{179251C3-873E-49FD-997B-F7254C1F69BE}" dt="2021-09-09T05:33:50.398" v="118" actId="1076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Navaneetha yandrapragada" userId="a2ef803c1e84ed18" providerId="LiveId" clId="{179251C3-873E-49FD-997B-F7254C1F69BE}" dt="2021-09-09T05:34:13.169" v="122" actId="1076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Navaneetha yandrapragada" userId="a2ef803c1e84ed18" providerId="LiveId" clId="{179251C3-873E-49FD-997B-F7254C1F69BE}" dt="2021-09-09T05:34:09.941" v="121" actId="1076"/>
          <ac:spMkLst>
            <pc:docMk/>
            <pc:sldMk cId="0" sldId="258"/>
            <ac:spMk id="233" creationId="{00000000-0000-0000-0000-000000000000}"/>
          </ac:spMkLst>
        </pc:spChg>
        <pc:spChg chg="mod">
          <ac:chgData name="Navaneetha yandrapragada" userId="a2ef803c1e84ed18" providerId="LiveId" clId="{179251C3-873E-49FD-997B-F7254C1F69BE}" dt="2021-09-11T15:59:42.116" v="937" actId="20577"/>
          <ac:spMkLst>
            <pc:docMk/>
            <pc:sldMk cId="0" sldId="258"/>
            <ac:spMk id="234" creationId="{00000000-0000-0000-0000-000000000000}"/>
          </ac:spMkLst>
        </pc:spChg>
        <pc:spChg chg="mod">
          <ac:chgData name="Navaneetha yandrapragada" userId="a2ef803c1e84ed18" providerId="LiveId" clId="{179251C3-873E-49FD-997B-F7254C1F69BE}" dt="2021-09-09T05:34:27.148" v="125" actId="1076"/>
          <ac:spMkLst>
            <pc:docMk/>
            <pc:sldMk cId="0" sldId="258"/>
            <ac:spMk id="236" creationId="{00000000-0000-0000-0000-000000000000}"/>
          </ac:spMkLst>
        </pc:spChg>
        <pc:spChg chg="mod">
          <ac:chgData name="Navaneetha yandrapragada" userId="a2ef803c1e84ed18" providerId="LiveId" clId="{179251C3-873E-49FD-997B-F7254C1F69BE}" dt="2021-09-09T05:34:37.871" v="128" actId="1076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Navaneetha yandrapragada" userId="a2ef803c1e84ed18" providerId="LiveId" clId="{179251C3-873E-49FD-997B-F7254C1F69BE}" dt="2021-09-09T05:33:58.824" v="119" actId="1076"/>
          <ac:spMkLst>
            <pc:docMk/>
            <pc:sldMk cId="0" sldId="258"/>
            <ac:spMk id="239" creationId="{00000000-0000-0000-0000-000000000000}"/>
          </ac:spMkLst>
        </pc:spChg>
      </pc:sldChg>
      <pc:sldChg chg="modSp mod">
        <pc:chgData name="Navaneetha yandrapragada" userId="a2ef803c1e84ed18" providerId="LiveId" clId="{179251C3-873E-49FD-997B-F7254C1F69BE}" dt="2021-09-11T15:30:57.311" v="849" actId="20577"/>
        <pc:sldMkLst>
          <pc:docMk/>
          <pc:sldMk cId="2975131433" sldId="306"/>
        </pc:sldMkLst>
        <pc:spChg chg="mod">
          <ac:chgData name="Navaneetha yandrapragada" userId="a2ef803c1e84ed18" providerId="LiveId" clId="{179251C3-873E-49FD-997B-F7254C1F69BE}" dt="2021-09-11T15:30:57.311" v="849" actId="20577"/>
          <ac:spMkLst>
            <pc:docMk/>
            <pc:sldMk cId="2975131433" sldId="306"/>
            <ac:spMk id="2" creationId="{AAEF80CE-3E7C-4537-86FB-5D3B81766808}"/>
          </ac:spMkLst>
        </pc:spChg>
      </pc:sldChg>
      <pc:sldChg chg="modSp mod">
        <pc:chgData name="Navaneetha yandrapragada" userId="a2ef803c1e84ed18" providerId="LiveId" clId="{179251C3-873E-49FD-997B-F7254C1F69BE}" dt="2021-09-11T15:33:39.989" v="877" actId="27636"/>
        <pc:sldMkLst>
          <pc:docMk/>
          <pc:sldMk cId="3733672574" sldId="310"/>
        </pc:sldMkLst>
        <pc:spChg chg="mod">
          <ac:chgData name="Navaneetha yandrapragada" userId="a2ef803c1e84ed18" providerId="LiveId" clId="{179251C3-873E-49FD-997B-F7254C1F69BE}" dt="2021-09-11T15:33:39.989" v="877" actId="27636"/>
          <ac:spMkLst>
            <pc:docMk/>
            <pc:sldMk cId="3733672574" sldId="310"/>
            <ac:spMk id="2" creationId="{5B0DF7C8-5A9B-4724-9389-46B8C4DD032D}"/>
          </ac:spMkLst>
        </pc:spChg>
        <pc:spChg chg="mod">
          <ac:chgData name="Navaneetha yandrapragada" userId="a2ef803c1e84ed18" providerId="LiveId" clId="{179251C3-873E-49FD-997B-F7254C1F69BE}" dt="2021-09-11T15:33:28.922" v="873" actId="20577"/>
          <ac:spMkLst>
            <pc:docMk/>
            <pc:sldMk cId="3733672574" sldId="310"/>
            <ac:spMk id="3" creationId="{37CB3DFC-88B4-4081-B8F2-C52297054360}"/>
          </ac:spMkLst>
        </pc:spChg>
      </pc:sldChg>
      <pc:sldChg chg="modSp mod">
        <pc:chgData name="Navaneetha yandrapragada" userId="a2ef803c1e84ed18" providerId="LiveId" clId="{179251C3-873E-49FD-997B-F7254C1F69BE}" dt="2021-09-11T15:34:35.640" v="893" actId="20577"/>
        <pc:sldMkLst>
          <pc:docMk/>
          <pc:sldMk cId="3862746807" sldId="311"/>
        </pc:sldMkLst>
        <pc:spChg chg="mod">
          <ac:chgData name="Navaneetha yandrapragada" userId="a2ef803c1e84ed18" providerId="LiveId" clId="{179251C3-873E-49FD-997B-F7254C1F69BE}" dt="2021-09-11T15:34:35.640" v="893" actId="20577"/>
          <ac:spMkLst>
            <pc:docMk/>
            <pc:sldMk cId="3862746807" sldId="311"/>
            <ac:spMk id="100" creationId="{E1BE5587-561B-4368-BF8B-D69251CC5BEF}"/>
          </ac:spMkLst>
        </pc:spChg>
      </pc:sldChg>
      <pc:sldChg chg="modAnim">
        <pc:chgData name="Navaneetha yandrapragada" userId="a2ef803c1e84ed18" providerId="LiveId" clId="{179251C3-873E-49FD-997B-F7254C1F69BE}" dt="2021-09-10T09:52:40.928" v="822"/>
        <pc:sldMkLst>
          <pc:docMk/>
          <pc:sldMk cId="3637213793" sldId="314"/>
        </pc:sldMkLst>
      </pc:sldChg>
      <pc:sldChg chg="modSp mod modAnim">
        <pc:chgData name="Navaneetha yandrapragada" userId="a2ef803c1e84ed18" providerId="LiveId" clId="{179251C3-873E-49FD-997B-F7254C1F69BE}" dt="2021-09-10T09:56:37.055" v="848"/>
        <pc:sldMkLst>
          <pc:docMk/>
          <pc:sldMk cId="3118404809" sldId="317"/>
        </pc:sldMkLst>
        <pc:spChg chg="mod">
          <ac:chgData name="Navaneetha yandrapragada" userId="a2ef803c1e84ed18" providerId="LiveId" clId="{179251C3-873E-49FD-997B-F7254C1F69BE}" dt="2021-09-09T05:59:36.258" v="809" actId="20577"/>
          <ac:spMkLst>
            <pc:docMk/>
            <pc:sldMk cId="3118404809" sldId="317"/>
            <ac:spMk id="73" creationId="{94A9EE6A-23A7-4EF3-AD6C-DA12D618795C}"/>
          </ac:spMkLst>
        </pc:spChg>
      </pc:sldChg>
      <pc:sldChg chg="modSp mod modAnim">
        <pc:chgData name="Navaneetha yandrapragada" userId="a2ef803c1e84ed18" providerId="LiveId" clId="{179251C3-873E-49FD-997B-F7254C1F69BE}" dt="2021-09-11T15:54:12.704" v="928"/>
        <pc:sldMkLst>
          <pc:docMk/>
          <pc:sldMk cId="293476452" sldId="318"/>
        </pc:sldMkLst>
        <pc:spChg chg="mod">
          <ac:chgData name="Navaneetha yandrapragada" userId="a2ef803c1e84ed18" providerId="LiveId" clId="{179251C3-873E-49FD-997B-F7254C1F69BE}" dt="2021-09-09T05:58:29.880" v="789" actId="20577"/>
          <ac:spMkLst>
            <pc:docMk/>
            <pc:sldMk cId="293476452" sldId="318"/>
            <ac:spMk id="3" creationId="{72775824-C73C-497E-A19F-DA0EDD1C1FAB}"/>
          </ac:spMkLst>
        </pc:spChg>
      </pc:sldChg>
      <pc:sldChg chg="modSp mod">
        <pc:chgData name="Navaneetha yandrapragada" userId="a2ef803c1e84ed18" providerId="LiveId" clId="{179251C3-873E-49FD-997B-F7254C1F69BE}" dt="2021-09-09T05:56:39.155" v="785" actId="207"/>
        <pc:sldMkLst>
          <pc:docMk/>
          <pc:sldMk cId="3591566372" sldId="319"/>
        </pc:sldMkLst>
        <pc:spChg chg="mod">
          <ac:chgData name="Navaneetha yandrapragada" userId="a2ef803c1e84ed18" providerId="LiveId" clId="{179251C3-873E-49FD-997B-F7254C1F69BE}" dt="2021-09-09T05:56:39.155" v="785" actId="207"/>
          <ac:spMkLst>
            <pc:docMk/>
            <pc:sldMk cId="3591566372" sldId="319"/>
            <ac:spMk id="3" creationId="{FBB0CE28-5388-4419-A4FB-A35CEAACAE22}"/>
          </ac:spMkLst>
        </pc:spChg>
      </pc:sldChg>
      <pc:sldChg chg="modSp mod">
        <pc:chgData name="Navaneetha yandrapragada" userId="a2ef803c1e84ed18" providerId="LiveId" clId="{179251C3-873E-49FD-997B-F7254C1F69BE}" dt="2021-09-11T15:39:44.338" v="923" actId="20577"/>
        <pc:sldMkLst>
          <pc:docMk/>
          <pc:sldMk cId="4077544809" sldId="321"/>
        </pc:sldMkLst>
        <pc:spChg chg="mod">
          <ac:chgData name="Navaneetha yandrapragada" userId="a2ef803c1e84ed18" providerId="LiveId" clId="{179251C3-873E-49FD-997B-F7254C1F69BE}" dt="2021-09-11T15:39:35.396" v="907" actId="20577"/>
          <ac:spMkLst>
            <pc:docMk/>
            <pc:sldMk cId="4077544809" sldId="321"/>
            <ac:spMk id="4" creationId="{2599CDE3-E746-4F77-BA64-D4FE1C714FED}"/>
          </ac:spMkLst>
        </pc:spChg>
        <pc:spChg chg="mod">
          <ac:chgData name="Navaneetha yandrapragada" userId="a2ef803c1e84ed18" providerId="LiveId" clId="{179251C3-873E-49FD-997B-F7254C1F69BE}" dt="2021-09-11T15:39:44.338" v="923" actId="20577"/>
          <ac:spMkLst>
            <pc:docMk/>
            <pc:sldMk cId="4077544809" sldId="321"/>
            <ac:spMk id="6" creationId="{B81C8C38-DDCD-4FE7-9097-13886885F24E}"/>
          </ac:spMkLst>
        </pc:spChg>
      </pc:sldChg>
      <pc:sldChg chg="modAnim">
        <pc:chgData name="Navaneetha yandrapragada" userId="a2ef803c1e84ed18" providerId="LiveId" clId="{179251C3-873E-49FD-997B-F7254C1F69BE}" dt="2021-09-11T15:55:46.844" v="929"/>
        <pc:sldMkLst>
          <pc:docMk/>
          <pc:sldMk cId="2041446373" sldId="322"/>
        </pc:sldMkLst>
      </pc:sldChg>
      <pc:sldChg chg="addSp delSp modSp mod modAnim">
        <pc:chgData name="Navaneetha yandrapragada" userId="a2ef803c1e84ed18" providerId="LiveId" clId="{179251C3-873E-49FD-997B-F7254C1F69BE}" dt="2021-09-11T15:55:54.811" v="930"/>
        <pc:sldMkLst>
          <pc:docMk/>
          <pc:sldMk cId="2180064237" sldId="323"/>
        </pc:sldMkLst>
        <pc:spChg chg="mod">
          <ac:chgData name="Navaneetha yandrapragada" userId="a2ef803c1e84ed18" providerId="LiveId" clId="{179251C3-873E-49FD-997B-F7254C1F69BE}" dt="2021-09-11T15:46:39.296" v="927" actId="20577"/>
          <ac:spMkLst>
            <pc:docMk/>
            <pc:sldMk cId="2180064237" sldId="323"/>
            <ac:spMk id="6" creationId="{4FAF6FBE-C99C-4AAE-BB8A-CE1F11CB5667}"/>
          </ac:spMkLst>
        </pc:spChg>
        <pc:spChg chg="mod">
          <ac:chgData name="Navaneetha yandrapragada" userId="a2ef803c1e84ed18" providerId="LiveId" clId="{179251C3-873E-49FD-997B-F7254C1F69BE}" dt="2021-09-10T09:34:03.399" v="815" actId="20577"/>
          <ac:spMkLst>
            <pc:docMk/>
            <pc:sldMk cId="2180064237" sldId="323"/>
            <ac:spMk id="9" creationId="{8481A41B-AA32-444B-8543-48165ED67100}"/>
          </ac:spMkLst>
        </pc:spChg>
        <pc:picChg chg="del mod">
          <ac:chgData name="Navaneetha yandrapragada" userId="a2ef803c1e84ed18" providerId="LiveId" clId="{179251C3-873E-49FD-997B-F7254C1F69BE}" dt="2021-09-09T05:47:03.208" v="724" actId="21"/>
          <ac:picMkLst>
            <pc:docMk/>
            <pc:sldMk cId="2180064237" sldId="323"/>
            <ac:picMk id="4" creationId="{33FAEFB2-931A-46A3-AAB7-2402DC5FB31C}"/>
          </ac:picMkLst>
        </pc:picChg>
        <pc:picChg chg="add del">
          <ac:chgData name="Navaneetha yandrapragada" userId="a2ef803c1e84ed18" providerId="LiveId" clId="{179251C3-873E-49FD-997B-F7254C1F69BE}" dt="2021-09-09T05:54:05.826" v="767" actId="478"/>
          <ac:picMkLst>
            <pc:docMk/>
            <pc:sldMk cId="2180064237" sldId="323"/>
            <ac:picMk id="20" creationId="{B133DC9A-9E2C-4263-A36A-A662A2D7E465}"/>
          </ac:picMkLst>
        </pc:picChg>
        <pc:picChg chg="add mod">
          <ac:chgData name="Navaneetha yandrapragada" userId="a2ef803c1e84ed18" providerId="LiveId" clId="{179251C3-873E-49FD-997B-F7254C1F69BE}" dt="2021-09-09T05:54:36.657" v="774" actId="14100"/>
          <ac:picMkLst>
            <pc:docMk/>
            <pc:sldMk cId="2180064237" sldId="323"/>
            <ac:picMk id="21" creationId="{C165D8EA-C6A2-467C-9865-A3FF853819B5}"/>
          </ac:picMkLst>
        </pc:picChg>
        <pc:cxnChg chg="add del mod">
          <ac:chgData name="Navaneetha yandrapragada" userId="a2ef803c1e84ed18" providerId="LiveId" clId="{179251C3-873E-49FD-997B-F7254C1F69BE}" dt="2021-09-09T05:47:28.561" v="728" actId="478"/>
          <ac:cxnSpMkLst>
            <pc:docMk/>
            <pc:sldMk cId="2180064237" sldId="323"/>
            <ac:cxnSpMk id="8" creationId="{6821B9D8-8D2A-4667-8111-804F92842514}"/>
          </ac:cxnSpMkLst>
        </pc:cxnChg>
        <pc:cxnChg chg="add del mod">
          <ac:chgData name="Navaneetha yandrapragada" userId="a2ef803c1e84ed18" providerId="LiveId" clId="{179251C3-873E-49FD-997B-F7254C1F69BE}" dt="2021-09-09T05:47:28.561" v="728" actId="478"/>
          <ac:cxnSpMkLst>
            <pc:docMk/>
            <pc:sldMk cId="2180064237" sldId="323"/>
            <ac:cxnSpMk id="11" creationId="{5CF8A9D8-B415-4F9D-8E43-92A6B81C92DA}"/>
          </ac:cxnSpMkLst>
        </pc:cxnChg>
        <pc:cxnChg chg="add del mod">
          <ac:chgData name="Navaneetha yandrapragada" userId="a2ef803c1e84ed18" providerId="LiveId" clId="{179251C3-873E-49FD-997B-F7254C1F69BE}" dt="2021-09-09T05:47:28.561" v="728" actId="478"/>
          <ac:cxnSpMkLst>
            <pc:docMk/>
            <pc:sldMk cId="2180064237" sldId="323"/>
            <ac:cxnSpMk id="13" creationId="{170E590A-716C-4A3B-AAB0-991915D28BFC}"/>
          </ac:cxnSpMkLst>
        </pc:cxnChg>
        <pc:cxnChg chg="add del">
          <ac:chgData name="Navaneetha yandrapragada" userId="a2ef803c1e84ed18" providerId="LiveId" clId="{179251C3-873E-49FD-997B-F7254C1F69BE}" dt="2021-09-09T05:46:09.519" v="717" actId="478"/>
          <ac:cxnSpMkLst>
            <pc:docMk/>
            <pc:sldMk cId="2180064237" sldId="323"/>
            <ac:cxnSpMk id="15" creationId="{02BC42C5-0A63-41A7-995F-029DC0496AAF}"/>
          </ac:cxnSpMkLst>
        </pc:cxnChg>
        <pc:cxnChg chg="add del mod">
          <ac:chgData name="Navaneetha yandrapragada" userId="a2ef803c1e84ed18" providerId="LiveId" clId="{179251C3-873E-49FD-997B-F7254C1F69BE}" dt="2021-09-09T05:47:31.035" v="729" actId="478"/>
          <ac:cxnSpMkLst>
            <pc:docMk/>
            <pc:sldMk cId="2180064237" sldId="323"/>
            <ac:cxnSpMk id="17" creationId="{D28EB506-CB74-4E08-8869-D524B257307E}"/>
          </ac:cxnSpMkLst>
        </pc:cxnChg>
        <pc:cxnChg chg="add del">
          <ac:chgData name="Navaneetha yandrapragada" userId="a2ef803c1e84ed18" providerId="LiveId" clId="{179251C3-873E-49FD-997B-F7254C1F69BE}" dt="2021-09-09T05:46:53.421" v="722" actId="478"/>
          <ac:cxnSpMkLst>
            <pc:docMk/>
            <pc:sldMk cId="2180064237" sldId="323"/>
            <ac:cxnSpMk id="19" creationId="{32AC6F88-4C1C-4C16-8448-0AE3E36EEC00}"/>
          </ac:cxnSpMkLst>
        </pc:cxnChg>
      </pc:sldChg>
      <pc:sldChg chg="modSp new del mod">
        <pc:chgData name="Navaneetha yandrapragada" userId="a2ef803c1e84ed18" providerId="LiveId" clId="{179251C3-873E-49FD-997B-F7254C1F69BE}" dt="2021-09-09T05:35:12.856" v="146" actId="47"/>
        <pc:sldMkLst>
          <pc:docMk/>
          <pc:sldMk cId="78220011" sldId="324"/>
        </pc:sldMkLst>
        <pc:spChg chg="mod">
          <ac:chgData name="Navaneetha yandrapragada" userId="a2ef803c1e84ed18" providerId="LiveId" clId="{179251C3-873E-49FD-997B-F7254C1F69BE}" dt="2021-09-09T05:34:58.146" v="145" actId="27636"/>
          <ac:spMkLst>
            <pc:docMk/>
            <pc:sldMk cId="78220011" sldId="324"/>
            <ac:spMk id="2" creationId="{92882E53-9D21-418F-AAF7-8FEE0DDF2048}"/>
          </ac:spMkLst>
        </pc:spChg>
      </pc:sldChg>
      <pc:sldChg chg="modSp new mod">
        <pc:chgData name="Navaneetha yandrapragada" userId="a2ef803c1e84ed18" providerId="LiveId" clId="{179251C3-873E-49FD-997B-F7254C1F69BE}" dt="2021-09-09T05:57:52.072" v="787" actId="20577"/>
        <pc:sldMkLst>
          <pc:docMk/>
          <pc:sldMk cId="207529655" sldId="324"/>
        </pc:sldMkLst>
        <pc:spChg chg="mod">
          <ac:chgData name="Navaneetha yandrapragada" userId="a2ef803c1e84ed18" providerId="LiveId" clId="{179251C3-873E-49FD-997B-F7254C1F69BE}" dt="2021-09-09T05:35:34.671" v="160" actId="20577"/>
          <ac:spMkLst>
            <pc:docMk/>
            <pc:sldMk cId="207529655" sldId="324"/>
            <ac:spMk id="2" creationId="{F283908F-679C-4D1D-9AD3-5BD79F1A11C1}"/>
          </ac:spMkLst>
        </pc:spChg>
        <pc:spChg chg="mod">
          <ac:chgData name="Navaneetha yandrapragada" userId="a2ef803c1e84ed18" providerId="LiveId" clId="{179251C3-873E-49FD-997B-F7254C1F69BE}" dt="2021-09-09T05:57:52.072" v="787" actId="20577"/>
          <ac:spMkLst>
            <pc:docMk/>
            <pc:sldMk cId="207529655" sldId="324"/>
            <ac:spMk id="3" creationId="{0AEF2122-872C-4DA0-ACCF-3289BFF011A0}"/>
          </ac:spMkLst>
        </pc:spChg>
      </pc:sldChg>
      <pc:sldChg chg="addSp delSp modSp new del mod">
        <pc:chgData name="Navaneetha yandrapragada" userId="a2ef803c1e84ed18" providerId="LiveId" clId="{179251C3-873E-49FD-997B-F7254C1F69BE}" dt="2021-09-09T05:54:43.223" v="775" actId="47"/>
        <pc:sldMkLst>
          <pc:docMk/>
          <pc:sldMk cId="1931623292" sldId="325"/>
        </pc:sldMkLst>
        <pc:graphicFrameChg chg="add del modGraphic">
          <ac:chgData name="Navaneetha yandrapragada" userId="a2ef803c1e84ed18" providerId="LiveId" clId="{179251C3-873E-49FD-997B-F7254C1F69BE}" dt="2021-09-09T05:47:14.803" v="727" actId="478"/>
          <ac:graphicFrameMkLst>
            <pc:docMk/>
            <pc:sldMk cId="1931623292" sldId="325"/>
            <ac:graphicFrameMk id="4" creationId="{400EB804-56E2-4C94-82A2-D5E5E730D00A}"/>
          </ac:graphicFrameMkLst>
        </pc:graphicFrameChg>
        <pc:picChg chg="add mod">
          <ac:chgData name="Navaneetha yandrapragada" userId="a2ef803c1e84ed18" providerId="LiveId" clId="{179251C3-873E-49FD-997B-F7254C1F69BE}" dt="2021-09-09T05:47:43.331" v="733" actId="1076"/>
          <ac:picMkLst>
            <pc:docMk/>
            <pc:sldMk cId="1931623292" sldId="325"/>
            <ac:picMk id="2" creationId="{AEC09B47-B245-4040-A6EC-53A0EC74846C}"/>
          </ac:picMkLst>
        </pc:picChg>
        <pc:cxnChg chg="add mod">
          <ac:chgData name="Navaneetha yandrapragada" userId="a2ef803c1e84ed18" providerId="LiveId" clId="{179251C3-873E-49FD-997B-F7254C1F69BE}" dt="2021-09-09T05:50:11.182" v="735" actId="13822"/>
          <ac:cxnSpMkLst>
            <pc:docMk/>
            <pc:sldMk cId="1931623292" sldId="325"/>
            <ac:cxnSpMk id="6" creationId="{822DCFA9-4374-4225-8A33-01670447241C}"/>
          </ac:cxnSpMkLst>
        </pc:cxnChg>
        <pc:cxnChg chg="add mod">
          <ac:chgData name="Navaneetha yandrapragada" userId="a2ef803c1e84ed18" providerId="LiveId" clId="{179251C3-873E-49FD-997B-F7254C1F69BE}" dt="2021-09-09T05:50:23.316" v="737" actId="13822"/>
          <ac:cxnSpMkLst>
            <pc:docMk/>
            <pc:sldMk cId="1931623292" sldId="325"/>
            <ac:cxnSpMk id="8" creationId="{09CA6C0C-EFAB-46D4-8B4B-E60A028EEBB9}"/>
          </ac:cxnSpMkLst>
        </pc:cxnChg>
        <pc:cxnChg chg="add mod">
          <ac:chgData name="Navaneetha yandrapragada" userId="a2ef803c1e84ed18" providerId="LiveId" clId="{179251C3-873E-49FD-997B-F7254C1F69BE}" dt="2021-09-09T05:50:34.849" v="739" actId="13822"/>
          <ac:cxnSpMkLst>
            <pc:docMk/>
            <pc:sldMk cId="1931623292" sldId="325"/>
            <ac:cxnSpMk id="10" creationId="{883986FE-DFAA-42AE-ABD1-5B9234C0223B}"/>
          </ac:cxnSpMkLst>
        </pc:cxnChg>
        <pc:cxnChg chg="add mod">
          <ac:chgData name="Navaneetha yandrapragada" userId="a2ef803c1e84ed18" providerId="LiveId" clId="{179251C3-873E-49FD-997B-F7254C1F69BE}" dt="2021-09-09T05:50:49.305" v="741" actId="13822"/>
          <ac:cxnSpMkLst>
            <pc:docMk/>
            <pc:sldMk cId="1931623292" sldId="325"/>
            <ac:cxnSpMk id="12" creationId="{BF6A6B5C-9424-4F84-ABEB-4204C24769A2}"/>
          </ac:cxnSpMkLst>
        </pc:cxnChg>
        <pc:cxnChg chg="add mod">
          <ac:chgData name="Navaneetha yandrapragada" userId="a2ef803c1e84ed18" providerId="LiveId" clId="{179251C3-873E-49FD-997B-F7254C1F69BE}" dt="2021-09-09T05:51:10.241" v="743" actId="13822"/>
          <ac:cxnSpMkLst>
            <pc:docMk/>
            <pc:sldMk cId="1931623292" sldId="325"/>
            <ac:cxnSpMk id="14" creationId="{AD4D9070-A48C-4C45-93DD-3761740D324C}"/>
          </ac:cxnSpMkLst>
        </pc:cxnChg>
        <pc:cxnChg chg="add mod">
          <ac:chgData name="Navaneetha yandrapragada" userId="a2ef803c1e84ed18" providerId="LiveId" clId="{179251C3-873E-49FD-997B-F7254C1F69BE}" dt="2021-09-09T05:51:27.568" v="745" actId="13822"/>
          <ac:cxnSpMkLst>
            <pc:docMk/>
            <pc:sldMk cId="1931623292" sldId="325"/>
            <ac:cxnSpMk id="16" creationId="{6FEC56E8-BAF9-4FC2-A4B4-22CDE8ADB0B5}"/>
          </ac:cxnSpMkLst>
        </pc:cxnChg>
        <pc:cxnChg chg="add mod">
          <ac:chgData name="Navaneetha yandrapragada" userId="a2ef803c1e84ed18" providerId="LiveId" clId="{179251C3-873E-49FD-997B-F7254C1F69BE}" dt="2021-09-09T05:51:39.989" v="747" actId="13822"/>
          <ac:cxnSpMkLst>
            <pc:docMk/>
            <pc:sldMk cId="1931623292" sldId="325"/>
            <ac:cxnSpMk id="18" creationId="{426204A7-874A-4DDA-993F-5D13F800AA88}"/>
          </ac:cxnSpMkLst>
        </pc:cxnChg>
        <pc:cxnChg chg="add mod">
          <ac:chgData name="Navaneetha yandrapragada" userId="a2ef803c1e84ed18" providerId="LiveId" clId="{179251C3-873E-49FD-997B-F7254C1F69BE}" dt="2021-09-09T05:51:56.142" v="749" actId="13822"/>
          <ac:cxnSpMkLst>
            <pc:docMk/>
            <pc:sldMk cId="1931623292" sldId="325"/>
            <ac:cxnSpMk id="20" creationId="{6C5A0D1D-E90E-4E2A-A11B-40EAAF2E7B38}"/>
          </ac:cxnSpMkLst>
        </pc:cxnChg>
        <pc:cxnChg chg="add mod">
          <ac:chgData name="Navaneetha yandrapragada" userId="a2ef803c1e84ed18" providerId="LiveId" clId="{179251C3-873E-49FD-997B-F7254C1F69BE}" dt="2021-09-09T05:52:09.620" v="751" actId="13822"/>
          <ac:cxnSpMkLst>
            <pc:docMk/>
            <pc:sldMk cId="1931623292" sldId="325"/>
            <ac:cxnSpMk id="22" creationId="{1CCAA854-0CD8-4657-85A5-158FAB54B732}"/>
          </ac:cxnSpMkLst>
        </pc:cxnChg>
        <pc:cxnChg chg="add mod">
          <ac:chgData name="Navaneetha yandrapragada" userId="a2ef803c1e84ed18" providerId="LiveId" clId="{179251C3-873E-49FD-997B-F7254C1F69BE}" dt="2021-09-09T05:52:21.185" v="753" actId="13822"/>
          <ac:cxnSpMkLst>
            <pc:docMk/>
            <pc:sldMk cId="1931623292" sldId="325"/>
            <ac:cxnSpMk id="24" creationId="{22D230E0-CB30-49C8-A5D8-443BB1121A1B}"/>
          </ac:cxnSpMkLst>
        </pc:cxnChg>
        <pc:cxnChg chg="add mod">
          <ac:chgData name="Navaneetha yandrapragada" userId="a2ef803c1e84ed18" providerId="LiveId" clId="{179251C3-873E-49FD-997B-F7254C1F69BE}" dt="2021-09-09T05:52:36.570" v="755" actId="13822"/>
          <ac:cxnSpMkLst>
            <pc:docMk/>
            <pc:sldMk cId="1931623292" sldId="325"/>
            <ac:cxnSpMk id="26" creationId="{6FF4210D-3E97-4113-ACC8-0D83FEE9D6F2}"/>
          </ac:cxnSpMkLst>
        </pc:cxnChg>
        <pc:cxnChg chg="add mod">
          <ac:chgData name="Navaneetha yandrapragada" userId="a2ef803c1e84ed18" providerId="LiveId" clId="{179251C3-873E-49FD-997B-F7254C1F69BE}" dt="2021-09-09T05:52:49.101" v="757" actId="13822"/>
          <ac:cxnSpMkLst>
            <pc:docMk/>
            <pc:sldMk cId="1931623292" sldId="325"/>
            <ac:cxnSpMk id="28" creationId="{37F47AE8-01C2-4089-B5BE-34B283CDA8C1}"/>
          </ac:cxnSpMkLst>
        </pc:cxnChg>
        <pc:cxnChg chg="add mod">
          <ac:chgData name="Navaneetha yandrapragada" userId="a2ef803c1e84ed18" providerId="LiveId" clId="{179251C3-873E-49FD-997B-F7254C1F69BE}" dt="2021-09-09T05:53:03.251" v="759" actId="13822"/>
          <ac:cxnSpMkLst>
            <pc:docMk/>
            <pc:sldMk cId="1931623292" sldId="325"/>
            <ac:cxnSpMk id="30" creationId="{031E54FF-232F-4AA3-9303-77DF49E39903}"/>
          </ac:cxnSpMkLst>
        </pc:cxnChg>
        <pc:cxnChg chg="add mod">
          <ac:chgData name="Navaneetha yandrapragada" userId="a2ef803c1e84ed18" providerId="LiveId" clId="{179251C3-873E-49FD-997B-F7254C1F69BE}" dt="2021-09-09T05:53:18.217" v="761" actId="13822"/>
          <ac:cxnSpMkLst>
            <pc:docMk/>
            <pc:sldMk cId="1931623292" sldId="325"/>
            <ac:cxnSpMk id="32" creationId="{84E8460D-40EE-492C-9EF3-8FFC7E4264BF}"/>
          </ac:cxnSpMkLst>
        </pc:cxnChg>
        <pc:cxnChg chg="add mod">
          <ac:chgData name="Navaneetha yandrapragada" userId="a2ef803c1e84ed18" providerId="LiveId" clId="{179251C3-873E-49FD-997B-F7254C1F69BE}" dt="2021-09-09T05:53:29.601" v="763" actId="13822"/>
          <ac:cxnSpMkLst>
            <pc:docMk/>
            <pc:sldMk cId="1931623292" sldId="325"/>
            <ac:cxnSpMk id="34" creationId="{5F3CA533-B9C5-4ABF-B707-A4F990F5A354}"/>
          </ac:cxnSpMkLst>
        </pc:cxnChg>
        <pc:cxnChg chg="add mod">
          <ac:chgData name="Navaneetha yandrapragada" userId="a2ef803c1e84ed18" providerId="LiveId" clId="{179251C3-873E-49FD-997B-F7254C1F69BE}" dt="2021-09-09T05:53:47.002" v="765" actId="13822"/>
          <ac:cxnSpMkLst>
            <pc:docMk/>
            <pc:sldMk cId="1931623292" sldId="325"/>
            <ac:cxnSpMk id="36" creationId="{00999209-073C-4E15-9B0B-9C3C58D32F4B}"/>
          </ac:cxnSpMkLst>
        </pc:cxnChg>
      </pc:sldChg>
      <pc:sldChg chg="new del">
        <pc:chgData name="Navaneetha yandrapragada" userId="a2ef803c1e84ed18" providerId="LiveId" clId="{179251C3-873E-49FD-997B-F7254C1F69BE}" dt="2021-09-09T05:58:45.770" v="791" actId="47"/>
        <pc:sldMkLst>
          <pc:docMk/>
          <pc:sldMk cId="3141445817" sldId="325"/>
        </pc:sldMkLst>
      </pc:sldChg>
    </pc:docChg>
  </pc:docChgLst>
  <pc:docChgLst>
    <pc:chgData name="Navaneetha yandrapragada" userId="a2ef803c1e84ed18" providerId="LiveId" clId="{4FEA825D-1E83-4517-B097-931304198E45}"/>
    <pc:docChg chg="custSel addSld modSld">
      <pc:chgData name="Navaneetha yandrapragada" userId="a2ef803c1e84ed18" providerId="LiveId" clId="{4FEA825D-1E83-4517-B097-931304198E45}" dt="2021-11-08T11:36:57.353" v="404" actId="1076"/>
      <pc:docMkLst>
        <pc:docMk/>
      </pc:docMkLst>
      <pc:sldChg chg="modSp mod">
        <pc:chgData name="Navaneetha yandrapragada" userId="a2ef803c1e84ed18" providerId="LiveId" clId="{4FEA825D-1E83-4517-B097-931304198E45}" dt="2021-11-08T11:36:20.596" v="387" actId="1076"/>
        <pc:sldMkLst>
          <pc:docMk/>
          <pc:sldMk cId="2279809479" sldId="316"/>
        </pc:sldMkLst>
        <pc:spChg chg="mod">
          <ac:chgData name="Navaneetha yandrapragada" userId="a2ef803c1e84ed18" providerId="LiveId" clId="{4FEA825D-1E83-4517-B097-931304198E45}" dt="2021-11-08T11:35:55.588" v="382" actId="1076"/>
          <ac:spMkLst>
            <pc:docMk/>
            <pc:sldMk cId="2279809479" sldId="316"/>
            <ac:spMk id="3" creationId="{3F5D4D62-76A8-4E57-9DD1-607798F0824B}"/>
          </ac:spMkLst>
        </pc:spChg>
        <pc:picChg chg="mod">
          <ac:chgData name="Navaneetha yandrapragada" userId="a2ef803c1e84ed18" providerId="LiveId" clId="{4FEA825D-1E83-4517-B097-931304198E45}" dt="2021-11-08T11:36:20.596" v="387" actId="1076"/>
          <ac:picMkLst>
            <pc:docMk/>
            <pc:sldMk cId="2279809479" sldId="316"/>
            <ac:picMk id="2" creationId="{4ED4AE7D-F313-49AC-A817-86996A69539D}"/>
          </ac:picMkLst>
        </pc:picChg>
      </pc:sldChg>
      <pc:sldChg chg="addSp delSp modSp new mod addCm delCm">
        <pc:chgData name="Navaneetha yandrapragada" userId="a2ef803c1e84ed18" providerId="LiveId" clId="{4FEA825D-1E83-4517-B097-931304198E45}" dt="2021-11-08T11:36:57.353" v="404" actId="1076"/>
        <pc:sldMkLst>
          <pc:docMk/>
          <pc:sldMk cId="2250511468" sldId="325"/>
        </pc:sldMkLst>
        <pc:spChg chg="add del mod">
          <ac:chgData name="Navaneetha yandrapragada" userId="a2ef803c1e84ed18" providerId="LiveId" clId="{4FEA825D-1E83-4517-B097-931304198E45}" dt="2021-11-08T11:27:05.095" v="120" actId="21"/>
          <ac:spMkLst>
            <pc:docMk/>
            <pc:sldMk cId="2250511468" sldId="325"/>
            <ac:spMk id="2" creationId="{B197753E-3028-4A5C-8D95-057C0385A54F}"/>
          </ac:spMkLst>
        </pc:spChg>
        <pc:spChg chg="add del mod">
          <ac:chgData name="Navaneetha yandrapragada" userId="a2ef803c1e84ed18" providerId="LiveId" clId="{4FEA825D-1E83-4517-B097-931304198E45}" dt="2021-11-08T11:27:05.095" v="120" actId="21"/>
          <ac:spMkLst>
            <pc:docMk/>
            <pc:sldMk cId="2250511468" sldId="325"/>
            <ac:spMk id="3" creationId="{29D5B8ED-1DD1-4FD9-BDE9-58F2412FBF14}"/>
          </ac:spMkLst>
        </pc:spChg>
        <pc:spChg chg="add del mod">
          <ac:chgData name="Navaneetha yandrapragada" userId="a2ef803c1e84ed18" providerId="LiveId" clId="{4FEA825D-1E83-4517-B097-931304198E45}" dt="2021-11-08T11:27:05.095" v="120" actId="21"/>
          <ac:spMkLst>
            <pc:docMk/>
            <pc:sldMk cId="2250511468" sldId="325"/>
            <ac:spMk id="4" creationId="{FC6E4518-0A2D-4951-9DD7-0921061A0645}"/>
          </ac:spMkLst>
        </pc:spChg>
        <pc:spChg chg="add del mod">
          <ac:chgData name="Navaneetha yandrapragada" userId="a2ef803c1e84ed18" providerId="LiveId" clId="{4FEA825D-1E83-4517-B097-931304198E45}" dt="2021-11-08T11:27:05.095" v="120" actId="21"/>
          <ac:spMkLst>
            <pc:docMk/>
            <pc:sldMk cId="2250511468" sldId="325"/>
            <ac:spMk id="5" creationId="{6CAE5646-0EE1-42DF-A73F-E4A6AF470237}"/>
          </ac:spMkLst>
        </pc:spChg>
        <pc:spChg chg="add del mod">
          <ac:chgData name="Navaneetha yandrapragada" userId="a2ef803c1e84ed18" providerId="LiveId" clId="{4FEA825D-1E83-4517-B097-931304198E45}" dt="2021-11-08T11:27:05.095" v="120" actId="21"/>
          <ac:spMkLst>
            <pc:docMk/>
            <pc:sldMk cId="2250511468" sldId="325"/>
            <ac:spMk id="6" creationId="{3E24454F-110D-48C8-8C0A-CF8A4B86887B}"/>
          </ac:spMkLst>
        </pc:spChg>
        <pc:spChg chg="add del">
          <ac:chgData name="Navaneetha yandrapragada" userId="a2ef803c1e84ed18" providerId="LiveId" clId="{4FEA825D-1E83-4517-B097-931304198E45}" dt="2021-11-08T11:13:12.064" v="57" actId="478"/>
          <ac:spMkLst>
            <pc:docMk/>
            <pc:sldMk cId="2250511468" sldId="325"/>
            <ac:spMk id="27" creationId="{414851AF-9A49-4FE6-B0F2-FA33A46C012C}"/>
          </ac:spMkLst>
        </pc:spChg>
        <pc:spChg chg="add del">
          <ac:chgData name="Navaneetha yandrapragada" userId="a2ef803c1e84ed18" providerId="LiveId" clId="{4FEA825D-1E83-4517-B097-931304198E45}" dt="2021-11-08T11:13:33.236" v="59" actId="478"/>
          <ac:spMkLst>
            <pc:docMk/>
            <pc:sldMk cId="2250511468" sldId="325"/>
            <ac:spMk id="28" creationId="{7C8FB682-35A8-42EE-8044-C9C90BEB52E2}"/>
          </ac:spMkLst>
        </pc:spChg>
        <pc:spChg chg="add del">
          <ac:chgData name="Navaneetha yandrapragada" userId="a2ef803c1e84ed18" providerId="LiveId" clId="{4FEA825D-1E83-4517-B097-931304198E45}" dt="2021-11-08T11:14:12.390" v="65" actId="478"/>
          <ac:spMkLst>
            <pc:docMk/>
            <pc:sldMk cId="2250511468" sldId="325"/>
            <ac:spMk id="33" creationId="{6D640F1A-5D7F-4F96-909B-B0AE979710DA}"/>
          </ac:spMkLst>
        </pc:spChg>
        <pc:spChg chg="add del">
          <ac:chgData name="Navaneetha yandrapragada" userId="a2ef803c1e84ed18" providerId="LiveId" clId="{4FEA825D-1E83-4517-B097-931304198E45}" dt="2021-11-08T11:14:29.765" v="67" actId="478"/>
          <ac:spMkLst>
            <pc:docMk/>
            <pc:sldMk cId="2250511468" sldId="325"/>
            <ac:spMk id="34" creationId="{1C24D8BA-981D-44C8-A8C3-34D3FB3651DC}"/>
          </ac:spMkLst>
        </pc:spChg>
        <pc:spChg chg="add del mod">
          <ac:chgData name="Navaneetha yandrapragada" userId="a2ef803c1e84ed18" providerId="LiveId" clId="{4FEA825D-1E83-4517-B097-931304198E45}" dt="2021-11-08T11:15:43.293" v="72" actId="478"/>
          <ac:spMkLst>
            <pc:docMk/>
            <pc:sldMk cId="2250511468" sldId="325"/>
            <ac:spMk id="35" creationId="{3062E107-724B-4EDE-8F91-7F18DB82F755}"/>
          </ac:spMkLst>
        </pc:spChg>
        <pc:spChg chg="add del mod">
          <ac:chgData name="Navaneetha yandrapragada" userId="a2ef803c1e84ed18" providerId="LiveId" clId="{4FEA825D-1E83-4517-B097-931304198E45}" dt="2021-11-08T11:16:31.935" v="78" actId="478"/>
          <ac:spMkLst>
            <pc:docMk/>
            <pc:sldMk cId="2250511468" sldId="325"/>
            <ac:spMk id="36" creationId="{1883EFFB-E10D-41B2-A18B-92B936D99E5B}"/>
          </ac:spMkLst>
        </pc:spChg>
        <pc:spChg chg="add del">
          <ac:chgData name="Navaneetha yandrapragada" userId="a2ef803c1e84ed18" providerId="LiveId" clId="{4FEA825D-1E83-4517-B097-931304198E45}" dt="2021-11-08T11:21:36.749" v="82" actId="478"/>
          <ac:spMkLst>
            <pc:docMk/>
            <pc:sldMk cId="2250511468" sldId="325"/>
            <ac:spMk id="37" creationId="{AAD76310-4E85-468D-8454-0A39F9286068}"/>
          </ac:spMkLst>
        </pc:spChg>
        <pc:spChg chg="add del">
          <ac:chgData name="Navaneetha yandrapragada" userId="a2ef803c1e84ed18" providerId="LiveId" clId="{4FEA825D-1E83-4517-B097-931304198E45}" dt="2021-11-08T11:21:35.733" v="81" actId="478"/>
          <ac:spMkLst>
            <pc:docMk/>
            <pc:sldMk cId="2250511468" sldId="325"/>
            <ac:spMk id="38" creationId="{319651D8-7BBF-46D0-B678-478B661690B6}"/>
          </ac:spMkLst>
        </pc:spChg>
        <pc:spChg chg="add del">
          <ac:chgData name="Navaneetha yandrapragada" userId="a2ef803c1e84ed18" providerId="LiveId" clId="{4FEA825D-1E83-4517-B097-931304198E45}" dt="2021-11-08T11:21:50.389" v="84" actId="478"/>
          <ac:spMkLst>
            <pc:docMk/>
            <pc:sldMk cId="2250511468" sldId="325"/>
            <ac:spMk id="39" creationId="{79014B07-2484-45FC-98A7-81D07AB0C324}"/>
          </ac:spMkLst>
        </pc:spChg>
        <pc:spChg chg="add del">
          <ac:chgData name="Navaneetha yandrapragada" userId="a2ef803c1e84ed18" providerId="LiveId" clId="{4FEA825D-1E83-4517-B097-931304198E45}" dt="2021-11-08T11:22:08.508" v="86" actId="478"/>
          <ac:spMkLst>
            <pc:docMk/>
            <pc:sldMk cId="2250511468" sldId="325"/>
            <ac:spMk id="40" creationId="{63DE67D7-2692-4428-86DF-76ACC5527799}"/>
          </ac:spMkLst>
        </pc:spChg>
        <pc:spChg chg="add del mod">
          <ac:chgData name="Navaneetha yandrapragada" userId="a2ef803c1e84ed18" providerId="LiveId" clId="{4FEA825D-1E83-4517-B097-931304198E45}" dt="2021-11-08T11:22:33.726" v="89" actId="478"/>
          <ac:spMkLst>
            <pc:docMk/>
            <pc:sldMk cId="2250511468" sldId="325"/>
            <ac:spMk id="41" creationId="{A618DCA2-1435-4AE8-B6C5-D41B2F18142E}"/>
          </ac:spMkLst>
        </pc:spChg>
        <pc:spChg chg="add del mod">
          <ac:chgData name="Navaneetha yandrapragada" userId="a2ef803c1e84ed18" providerId="LiveId" clId="{4FEA825D-1E83-4517-B097-931304198E45}" dt="2021-11-08T11:25:04.153" v="106" actId="478"/>
          <ac:spMkLst>
            <pc:docMk/>
            <pc:sldMk cId="2250511468" sldId="325"/>
            <ac:spMk id="42" creationId="{015914B8-5874-4133-8812-9B98BE677138}"/>
          </ac:spMkLst>
        </pc:spChg>
        <pc:spChg chg="add del">
          <ac:chgData name="Navaneetha yandrapragada" userId="a2ef803c1e84ed18" providerId="LiveId" clId="{4FEA825D-1E83-4517-B097-931304198E45}" dt="2021-11-08T11:23:21.961" v="93" actId="478"/>
          <ac:spMkLst>
            <pc:docMk/>
            <pc:sldMk cId="2250511468" sldId="325"/>
            <ac:spMk id="43" creationId="{9331587F-9A15-4E83-82B5-EA5C8083BD99}"/>
          </ac:spMkLst>
        </pc:spChg>
        <pc:spChg chg="add del mod">
          <ac:chgData name="Navaneetha yandrapragada" userId="a2ef803c1e84ed18" providerId="LiveId" clId="{4FEA825D-1E83-4517-B097-931304198E45}" dt="2021-11-08T11:23:48.006" v="96" actId="478"/>
          <ac:spMkLst>
            <pc:docMk/>
            <pc:sldMk cId="2250511468" sldId="325"/>
            <ac:spMk id="44" creationId="{44A6F360-23DE-403A-950C-8DBD0B0AC8DE}"/>
          </ac:spMkLst>
        </pc:spChg>
        <pc:spChg chg="add del mod">
          <ac:chgData name="Navaneetha yandrapragada" userId="a2ef803c1e84ed18" providerId="LiveId" clId="{4FEA825D-1E83-4517-B097-931304198E45}" dt="2021-11-08T11:24:08.367" v="99" actId="478"/>
          <ac:spMkLst>
            <pc:docMk/>
            <pc:sldMk cId="2250511468" sldId="325"/>
            <ac:spMk id="45" creationId="{106679B9-D12A-4366-94B4-763F6707C0FE}"/>
          </ac:spMkLst>
        </pc:spChg>
        <pc:spChg chg="add del">
          <ac:chgData name="Navaneetha yandrapragada" userId="a2ef803c1e84ed18" providerId="LiveId" clId="{4FEA825D-1E83-4517-B097-931304198E45}" dt="2021-11-08T11:24:31.708" v="101" actId="478"/>
          <ac:spMkLst>
            <pc:docMk/>
            <pc:sldMk cId="2250511468" sldId="325"/>
            <ac:spMk id="46" creationId="{07986B39-71BA-479C-B793-BFB5B9AC42DA}"/>
          </ac:spMkLst>
        </pc:spChg>
        <pc:spChg chg="add del">
          <ac:chgData name="Navaneetha yandrapragada" userId="a2ef803c1e84ed18" providerId="LiveId" clId="{4FEA825D-1E83-4517-B097-931304198E45}" dt="2021-11-08T11:24:42.719" v="103" actId="478"/>
          <ac:spMkLst>
            <pc:docMk/>
            <pc:sldMk cId="2250511468" sldId="325"/>
            <ac:spMk id="47" creationId="{61396C9D-3E7E-4058-BBFC-232F89267150}"/>
          </ac:spMkLst>
        </pc:spChg>
        <pc:spChg chg="add del mod">
          <ac:chgData name="Navaneetha yandrapragada" userId="a2ef803c1e84ed18" providerId="LiveId" clId="{4FEA825D-1E83-4517-B097-931304198E45}" dt="2021-11-08T11:25:24.103" v="109" actId="478"/>
          <ac:spMkLst>
            <pc:docMk/>
            <pc:sldMk cId="2250511468" sldId="325"/>
            <ac:spMk id="48" creationId="{DE07219F-C52F-4001-82AC-AC40B9CFD07D}"/>
          </ac:spMkLst>
        </pc:spChg>
        <pc:spChg chg="add del mod">
          <ac:chgData name="Navaneetha yandrapragada" userId="a2ef803c1e84ed18" providerId="LiveId" clId="{4FEA825D-1E83-4517-B097-931304198E45}" dt="2021-11-08T11:26:18.598" v="115" actId="478"/>
          <ac:spMkLst>
            <pc:docMk/>
            <pc:sldMk cId="2250511468" sldId="325"/>
            <ac:spMk id="49" creationId="{773BFAB4-4F76-4C0D-8727-CCB55893C6FC}"/>
          </ac:spMkLst>
        </pc:spChg>
        <pc:spChg chg="add del mod">
          <ac:chgData name="Navaneetha yandrapragada" userId="a2ef803c1e84ed18" providerId="LiveId" clId="{4FEA825D-1E83-4517-B097-931304198E45}" dt="2021-11-08T11:25:52.553" v="112" actId="478"/>
          <ac:spMkLst>
            <pc:docMk/>
            <pc:sldMk cId="2250511468" sldId="325"/>
            <ac:spMk id="50" creationId="{550C788A-5C1D-4D83-BF8F-3ED2AB9319B7}"/>
          </ac:spMkLst>
        </pc:spChg>
        <pc:spChg chg="add del mod">
          <ac:chgData name="Navaneetha yandrapragada" userId="a2ef803c1e84ed18" providerId="LiveId" clId="{4FEA825D-1E83-4517-B097-931304198E45}" dt="2021-11-08T11:27:05.095" v="120" actId="21"/>
          <ac:spMkLst>
            <pc:docMk/>
            <pc:sldMk cId="2250511468" sldId="325"/>
            <ac:spMk id="51" creationId="{5A60B860-A6C0-487E-B0BE-DC74866D0839}"/>
          </ac:spMkLst>
        </pc:spChg>
        <pc:spChg chg="add del mod">
          <ac:chgData name="Navaneetha yandrapragada" userId="a2ef803c1e84ed18" providerId="LiveId" clId="{4FEA825D-1E83-4517-B097-931304198E45}" dt="2021-11-08T11:27:05.095" v="120" actId="21"/>
          <ac:spMkLst>
            <pc:docMk/>
            <pc:sldMk cId="2250511468" sldId="325"/>
            <ac:spMk id="52" creationId="{488946DB-316E-41B5-8269-6BED904AB15A}"/>
          </ac:spMkLst>
        </pc:spChg>
        <pc:spChg chg="add del">
          <ac:chgData name="Navaneetha yandrapragada" userId="a2ef803c1e84ed18" providerId="LiveId" clId="{4FEA825D-1E83-4517-B097-931304198E45}" dt="2021-11-08T11:28:02.270" v="124" actId="478"/>
          <ac:spMkLst>
            <pc:docMk/>
            <pc:sldMk cId="2250511468" sldId="325"/>
            <ac:spMk id="55" creationId="{C3181DA4-3BCD-45FB-A72A-EB15580A2162}"/>
          </ac:spMkLst>
        </pc:spChg>
        <pc:spChg chg="add del mod">
          <ac:chgData name="Navaneetha yandrapragada" userId="a2ef803c1e84ed18" providerId="LiveId" clId="{4FEA825D-1E83-4517-B097-931304198E45}" dt="2021-11-08T11:28:34.503" v="129" actId="478"/>
          <ac:spMkLst>
            <pc:docMk/>
            <pc:sldMk cId="2250511468" sldId="325"/>
            <ac:spMk id="56" creationId="{48116422-8CF7-490B-A4ED-C1E8E0F4F3C8}"/>
          </ac:spMkLst>
        </pc:spChg>
        <pc:spChg chg="add del mod">
          <ac:chgData name="Navaneetha yandrapragada" userId="a2ef803c1e84ed18" providerId="LiveId" clId="{4FEA825D-1E83-4517-B097-931304198E45}" dt="2021-11-08T11:34:41.837" v="375" actId="478"/>
          <ac:spMkLst>
            <pc:docMk/>
            <pc:sldMk cId="2250511468" sldId="325"/>
            <ac:spMk id="57" creationId="{11DE662A-DEEC-4A15-98D2-F686100EE9B4}"/>
          </ac:spMkLst>
        </pc:spChg>
        <pc:spChg chg="add del mod">
          <ac:chgData name="Navaneetha yandrapragada" userId="a2ef803c1e84ed18" providerId="LiveId" clId="{4FEA825D-1E83-4517-B097-931304198E45}" dt="2021-11-08T11:29:22.332" v="138"/>
          <ac:spMkLst>
            <pc:docMk/>
            <pc:sldMk cId="2250511468" sldId="325"/>
            <ac:spMk id="58" creationId="{068EA79A-41DA-48D7-9B58-5AC0AF3DBCC0}"/>
          </ac:spMkLst>
        </pc:spChg>
        <pc:spChg chg="add del mod">
          <ac:chgData name="Navaneetha yandrapragada" userId="a2ef803c1e84ed18" providerId="LiveId" clId="{4FEA825D-1E83-4517-B097-931304198E45}" dt="2021-11-08T11:29:43.840" v="140" actId="478"/>
          <ac:spMkLst>
            <pc:docMk/>
            <pc:sldMk cId="2250511468" sldId="325"/>
            <ac:spMk id="59" creationId="{E149A049-0BBF-4355-A4EE-18A5E24FCD05}"/>
          </ac:spMkLst>
        </pc:spChg>
        <pc:spChg chg="add del mod">
          <ac:chgData name="Navaneetha yandrapragada" userId="a2ef803c1e84ed18" providerId="LiveId" clId="{4FEA825D-1E83-4517-B097-931304198E45}" dt="2021-11-08T11:35:24.139" v="378" actId="21"/>
          <ac:spMkLst>
            <pc:docMk/>
            <pc:sldMk cId="2250511468" sldId="325"/>
            <ac:spMk id="60" creationId="{49A5F84A-A81A-4D06-BF84-30785EF0BDE6}"/>
          </ac:spMkLst>
        </pc:spChg>
        <pc:spChg chg="add del mod">
          <ac:chgData name="Navaneetha yandrapragada" userId="a2ef803c1e84ed18" providerId="LiveId" clId="{4FEA825D-1E83-4517-B097-931304198E45}" dt="2021-11-08T11:35:24.139" v="378" actId="21"/>
          <ac:spMkLst>
            <pc:docMk/>
            <pc:sldMk cId="2250511468" sldId="325"/>
            <ac:spMk id="61" creationId="{A6E37F63-C220-4F28-A8F7-F00176FD234F}"/>
          </ac:spMkLst>
        </pc:spChg>
        <pc:spChg chg="add del mod">
          <ac:chgData name="Navaneetha yandrapragada" userId="a2ef803c1e84ed18" providerId="LiveId" clId="{4FEA825D-1E83-4517-B097-931304198E45}" dt="2021-11-08T11:35:28.349" v="380"/>
          <ac:spMkLst>
            <pc:docMk/>
            <pc:sldMk cId="2250511468" sldId="325"/>
            <ac:spMk id="62" creationId="{E5847801-1657-4B8B-A1F1-7247AB170C75}"/>
          </ac:spMkLst>
        </pc:spChg>
        <pc:spChg chg="add del mod">
          <ac:chgData name="Navaneetha yandrapragada" userId="a2ef803c1e84ed18" providerId="LiveId" clId="{4FEA825D-1E83-4517-B097-931304198E45}" dt="2021-11-08T11:35:28.349" v="380"/>
          <ac:spMkLst>
            <pc:docMk/>
            <pc:sldMk cId="2250511468" sldId="325"/>
            <ac:spMk id="63" creationId="{EF0AC56D-6ACD-4D8C-BB40-799AC6C8A5DA}"/>
          </ac:spMkLst>
        </pc:spChg>
        <pc:spChg chg="add del mod">
          <ac:chgData name="Navaneetha yandrapragada" userId="a2ef803c1e84ed18" providerId="LiveId" clId="{4FEA825D-1E83-4517-B097-931304198E45}" dt="2021-11-08T11:36:03.308" v="384" actId="478"/>
          <ac:spMkLst>
            <pc:docMk/>
            <pc:sldMk cId="2250511468" sldId="325"/>
            <ac:spMk id="65" creationId="{52B7987A-37D0-4A77-87EA-AB6593E78F43}"/>
          </ac:spMkLst>
        </pc:spChg>
        <pc:spChg chg="add del mod">
          <ac:chgData name="Navaneetha yandrapragada" userId="a2ef803c1e84ed18" providerId="LiveId" clId="{4FEA825D-1E83-4517-B097-931304198E45}" dt="2021-11-08T11:36:03.308" v="384" actId="478"/>
          <ac:spMkLst>
            <pc:docMk/>
            <pc:sldMk cId="2250511468" sldId="325"/>
            <ac:spMk id="66" creationId="{CA6136F9-14F2-4DAE-BB43-8E6E7EC17D28}"/>
          </ac:spMkLst>
        </pc:spChg>
        <pc:picChg chg="add mod">
          <ac:chgData name="Navaneetha yandrapragada" userId="a2ef803c1e84ed18" providerId="LiveId" clId="{4FEA825D-1E83-4517-B097-931304198E45}" dt="2021-11-08T11:36:45.397" v="397" actId="1076"/>
          <ac:picMkLst>
            <pc:docMk/>
            <pc:sldMk cId="2250511468" sldId="325"/>
            <ac:picMk id="54" creationId="{A2663CD6-CD47-48BB-BF64-67CA103E6358}"/>
          </ac:picMkLst>
        </pc:picChg>
        <pc:picChg chg="add mod">
          <ac:chgData name="Navaneetha yandrapragada" userId="a2ef803c1e84ed18" providerId="LiveId" clId="{4FEA825D-1E83-4517-B097-931304198E45}" dt="2021-11-08T11:36:49.520" v="401" actId="1076"/>
          <ac:picMkLst>
            <pc:docMk/>
            <pc:sldMk cId="2250511468" sldId="325"/>
            <ac:picMk id="64" creationId="{1731DBC0-934F-4BF8-87FB-2F0207ECDE9B}"/>
          </ac:picMkLst>
        </pc:picChg>
        <pc:picChg chg="add mod">
          <ac:chgData name="Navaneetha yandrapragada" userId="a2ef803c1e84ed18" providerId="LiveId" clId="{4FEA825D-1E83-4517-B097-931304198E45}" dt="2021-11-08T11:36:44.113" v="396" actId="1076"/>
          <ac:picMkLst>
            <pc:docMk/>
            <pc:sldMk cId="2250511468" sldId="325"/>
            <ac:picMk id="67" creationId="{08C82FA2-A278-4E87-98F2-B04A1AF35EA2}"/>
          </ac:picMkLst>
        </pc:picChg>
        <pc:picChg chg="add mod">
          <ac:chgData name="Navaneetha yandrapragada" userId="a2ef803c1e84ed18" providerId="LiveId" clId="{4FEA825D-1E83-4517-B097-931304198E45}" dt="2021-11-08T11:36:57.353" v="404" actId="1076"/>
          <ac:picMkLst>
            <pc:docMk/>
            <pc:sldMk cId="2250511468" sldId="325"/>
            <ac:picMk id="68" creationId="{FC0DDECD-28AD-46D9-8188-374AC913C46B}"/>
          </ac:picMkLst>
        </pc:picChg>
        <pc:cxnChg chg="add del mod">
          <ac:chgData name="Navaneetha yandrapragada" userId="a2ef803c1e84ed18" providerId="LiveId" clId="{4FEA825D-1E83-4517-B097-931304198E45}" dt="2021-11-08T11:27:05.095" v="120" actId="21"/>
          <ac:cxnSpMkLst>
            <pc:docMk/>
            <pc:sldMk cId="2250511468" sldId="325"/>
            <ac:cxnSpMk id="8" creationId="{C7CCEAE0-E9E1-435C-B26B-2F75DDF2E9B6}"/>
          </ac:cxnSpMkLst>
        </pc:cxnChg>
        <pc:cxnChg chg="add del mod">
          <ac:chgData name="Navaneetha yandrapragada" userId="a2ef803c1e84ed18" providerId="LiveId" clId="{4FEA825D-1E83-4517-B097-931304198E45}" dt="2021-11-08T11:27:05.095" v="120" actId="21"/>
          <ac:cxnSpMkLst>
            <pc:docMk/>
            <pc:sldMk cId="2250511468" sldId="325"/>
            <ac:cxnSpMk id="10" creationId="{82FF5EAC-F250-4F08-8EBB-0AF694AB64C2}"/>
          </ac:cxnSpMkLst>
        </pc:cxnChg>
        <pc:cxnChg chg="add del mod">
          <ac:chgData name="Navaneetha yandrapragada" userId="a2ef803c1e84ed18" providerId="LiveId" clId="{4FEA825D-1E83-4517-B097-931304198E45}" dt="2021-11-08T11:27:05.095" v="120" actId="21"/>
          <ac:cxnSpMkLst>
            <pc:docMk/>
            <pc:sldMk cId="2250511468" sldId="325"/>
            <ac:cxnSpMk id="12" creationId="{D7A5B5C1-0E01-4ED5-9090-C54468B13639}"/>
          </ac:cxnSpMkLst>
        </pc:cxnChg>
        <pc:cxnChg chg="add del mod">
          <ac:chgData name="Navaneetha yandrapragada" userId="a2ef803c1e84ed18" providerId="LiveId" clId="{4FEA825D-1E83-4517-B097-931304198E45}" dt="2021-11-08T11:12:00.437" v="45" actId="478"/>
          <ac:cxnSpMkLst>
            <pc:docMk/>
            <pc:sldMk cId="2250511468" sldId="325"/>
            <ac:cxnSpMk id="14" creationId="{716EF24A-401B-4D07-AED8-B2F5F8C45113}"/>
          </ac:cxnSpMkLst>
        </pc:cxnChg>
        <pc:cxnChg chg="add del mod">
          <ac:chgData name="Navaneetha yandrapragada" userId="a2ef803c1e84ed18" providerId="LiveId" clId="{4FEA825D-1E83-4517-B097-931304198E45}" dt="2021-11-08T11:27:05.095" v="120" actId="21"/>
          <ac:cxnSpMkLst>
            <pc:docMk/>
            <pc:sldMk cId="2250511468" sldId="325"/>
            <ac:cxnSpMk id="16" creationId="{8B4F8BEE-965E-4851-BFE3-346F1BEBCE10}"/>
          </ac:cxnSpMkLst>
        </pc:cxnChg>
        <pc:cxnChg chg="add del mod">
          <ac:chgData name="Navaneetha yandrapragada" userId="a2ef803c1e84ed18" providerId="LiveId" clId="{4FEA825D-1E83-4517-B097-931304198E45}" dt="2021-11-08T11:27:05.095" v="120" actId="21"/>
          <ac:cxnSpMkLst>
            <pc:docMk/>
            <pc:sldMk cId="2250511468" sldId="325"/>
            <ac:cxnSpMk id="18" creationId="{A6677608-56CB-4920-8A2B-53472F034369}"/>
          </ac:cxnSpMkLst>
        </pc:cxnChg>
        <pc:cxnChg chg="add del mod">
          <ac:chgData name="Navaneetha yandrapragada" userId="a2ef803c1e84ed18" providerId="LiveId" clId="{4FEA825D-1E83-4517-B097-931304198E45}" dt="2021-11-08T11:26:53.333" v="118" actId="21"/>
          <ac:cxnSpMkLst>
            <pc:docMk/>
            <pc:sldMk cId="2250511468" sldId="325"/>
            <ac:cxnSpMk id="20" creationId="{3C1A9BCC-2488-43E0-9523-E257F36A624B}"/>
          </ac:cxnSpMkLst>
        </pc:cxnChg>
        <pc:cxnChg chg="add del mod">
          <ac:chgData name="Navaneetha yandrapragada" userId="a2ef803c1e84ed18" providerId="LiveId" clId="{4FEA825D-1E83-4517-B097-931304198E45}" dt="2021-11-08T11:27:05.095" v="120" actId="21"/>
          <ac:cxnSpMkLst>
            <pc:docMk/>
            <pc:sldMk cId="2250511468" sldId="325"/>
            <ac:cxnSpMk id="22" creationId="{88C788EF-524F-4EF5-AA6F-59B4912FFCF0}"/>
          </ac:cxnSpMkLst>
        </pc:cxnChg>
        <pc:cxnChg chg="add del mod">
          <ac:chgData name="Navaneetha yandrapragada" userId="a2ef803c1e84ed18" providerId="LiveId" clId="{4FEA825D-1E83-4517-B097-931304198E45}" dt="2021-11-08T11:27:05.095" v="120" actId="21"/>
          <ac:cxnSpMkLst>
            <pc:docMk/>
            <pc:sldMk cId="2250511468" sldId="325"/>
            <ac:cxnSpMk id="24" creationId="{8007E9A1-7D16-43FA-9480-37635CA65057}"/>
          </ac:cxnSpMkLst>
        </pc:cxnChg>
        <pc:cxnChg chg="add del mod">
          <ac:chgData name="Navaneetha yandrapragada" userId="a2ef803c1e84ed18" providerId="LiveId" clId="{4FEA825D-1E83-4517-B097-931304198E45}" dt="2021-11-08T11:13:03.016" v="55" actId="478"/>
          <ac:cxnSpMkLst>
            <pc:docMk/>
            <pc:sldMk cId="2250511468" sldId="325"/>
            <ac:cxnSpMk id="26" creationId="{FAD8680F-A7B6-4382-BC10-B690BE66038F}"/>
          </ac:cxnSpMkLst>
        </pc:cxnChg>
        <pc:cxnChg chg="add del">
          <ac:chgData name="Navaneetha yandrapragada" userId="a2ef803c1e84ed18" providerId="LiveId" clId="{4FEA825D-1E83-4517-B097-931304198E45}" dt="2021-11-08T11:13:58.761" v="63" actId="478"/>
          <ac:cxnSpMkLst>
            <pc:docMk/>
            <pc:sldMk cId="2250511468" sldId="325"/>
            <ac:cxnSpMk id="30" creationId="{1FF9F7B6-614A-4646-9F0F-438C7A76C017}"/>
          </ac:cxnSpMkLst>
        </pc:cxnChg>
        <pc:cxnChg chg="add del">
          <ac:chgData name="Navaneetha yandrapragada" userId="a2ef803c1e84ed18" providerId="LiveId" clId="{4FEA825D-1E83-4517-B097-931304198E45}" dt="2021-11-08T11:13:57.478" v="62" actId="478"/>
          <ac:cxnSpMkLst>
            <pc:docMk/>
            <pc:sldMk cId="2250511468" sldId="325"/>
            <ac:cxnSpMk id="32" creationId="{F2D706CC-CB37-4832-A464-59F09007C2B1}"/>
          </ac:cxnSpMkLst>
        </pc:cxnChg>
        <pc:cxnChg chg="add del mod">
          <ac:chgData name="Navaneetha yandrapragada" userId="a2ef803c1e84ed18" providerId="LiveId" clId="{4FEA825D-1E83-4517-B097-931304198E45}" dt="2021-11-08T11:27:05.095" v="120" actId="21"/>
          <ac:cxnSpMkLst>
            <pc:docMk/>
            <pc:sldMk cId="2250511468" sldId="325"/>
            <ac:cxnSpMk id="53" creationId="{CC0C1E7D-84DF-4DF1-9BDA-46B9EBAA9CC7}"/>
          </ac:cxnSpMkLst>
        </pc:cxnChg>
      </pc:sldChg>
    </pc:docChg>
  </pc:docChgLst>
  <pc:docChgLst>
    <pc:chgData name="Navaneetha yandrapragada" userId="a2ef803c1e84ed18" providerId="LiveId" clId="{3C0D421D-CED6-4A2D-B632-1064CED37FA3}"/>
    <pc:docChg chg="custSel addSld delSld modSld delMainMaster">
      <pc:chgData name="Navaneetha yandrapragada" userId="a2ef803c1e84ed18" providerId="LiveId" clId="{3C0D421D-CED6-4A2D-B632-1064CED37FA3}" dt="2021-09-06T15:19:05.747" v="6873" actId="20577"/>
      <pc:docMkLst>
        <pc:docMk/>
      </pc:docMkLst>
      <pc:sldChg chg="del">
        <pc:chgData name="Navaneetha yandrapragada" userId="a2ef803c1e84ed18" providerId="LiveId" clId="{3C0D421D-CED6-4A2D-B632-1064CED37FA3}" dt="2021-09-05T07:29:34.605" v="0" actId="47"/>
        <pc:sldMkLst>
          <pc:docMk/>
          <pc:sldMk cId="0" sldId="256"/>
        </pc:sldMkLst>
      </pc:sldChg>
      <pc:sldChg chg="del">
        <pc:chgData name="Navaneetha yandrapragada" userId="a2ef803c1e84ed18" providerId="LiveId" clId="{3C0D421D-CED6-4A2D-B632-1064CED37FA3}" dt="2021-09-05T09:47:37.742" v="286" actId="47"/>
        <pc:sldMkLst>
          <pc:docMk/>
          <pc:sldMk cId="0" sldId="257"/>
        </pc:sldMkLst>
      </pc:sldChg>
      <pc:sldChg chg="addSp delSp modSp mod">
        <pc:chgData name="Navaneetha yandrapragada" userId="a2ef803c1e84ed18" providerId="LiveId" clId="{3C0D421D-CED6-4A2D-B632-1064CED37FA3}" dt="2021-09-05T14:45:23.410" v="5101" actId="20577"/>
        <pc:sldMkLst>
          <pc:docMk/>
          <pc:sldMk cId="0" sldId="258"/>
        </pc:sldMkLst>
        <pc:spChg chg="add del mod">
          <ac:chgData name="Navaneetha yandrapragada" userId="a2ef803c1e84ed18" providerId="LiveId" clId="{3C0D421D-CED6-4A2D-B632-1064CED37FA3}" dt="2021-09-05T14:23:58.883" v="4889" actId="478"/>
          <ac:spMkLst>
            <pc:docMk/>
            <pc:sldMk cId="0" sldId="258"/>
            <ac:spMk id="2" creationId="{62788F64-C502-4149-AAA7-4E1FE2CFEB35}"/>
          </ac:spMkLst>
        </pc:spChg>
        <pc:spChg chg="add del mod">
          <ac:chgData name="Navaneetha yandrapragada" userId="a2ef803c1e84ed18" providerId="LiveId" clId="{3C0D421D-CED6-4A2D-B632-1064CED37FA3}" dt="2021-09-05T07:33:05.792" v="74" actId="478"/>
          <ac:spMkLst>
            <pc:docMk/>
            <pc:sldMk cId="0" sldId="258"/>
            <ac:spMk id="3" creationId="{D79C237E-51B3-4BDD-8D9D-E2C7F012B965}"/>
          </ac:spMkLst>
        </pc:spChg>
        <pc:spChg chg="add del mod">
          <ac:chgData name="Navaneetha yandrapragada" userId="a2ef803c1e84ed18" providerId="LiveId" clId="{3C0D421D-CED6-4A2D-B632-1064CED37FA3}" dt="2021-09-05T07:33:47.254" v="102" actId="478"/>
          <ac:spMkLst>
            <pc:docMk/>
            <pc:sldMk cId="0" sldId="258"/>
            <ac:spMk id="5" creationId="{BA2A8FB9-AD52-48C9-A7A1-053167E6C702}"/>
          </ac:spMkLst>
        </pc:spChg>
        <pc:spChg chg="add del mod">
          <ac:chgData name="Navaneetha yandrapragada" userId="a2ef803c1e84ed18" providerId="LiveId" clId="{3C0D421D-CED6-4A2D-B632-1064CED37FA3}" dt="2021-09-05T07:34:46.905" v="116" actId="478"/>
          <ac:spMkLst>
            <pc:docMk/>
            <pc:sldMk cId="0" sldId="258"/>
            <ac:spMk id="7" creationId="{B3827092-FF13-4BE9-B79C-5ED6C82EBF3A}"/>
          </ac:spMkLst>
        </pc:spChg>
        <pc:spChg chg="add del mod">
          <ac:chgData name="Navaneetha yandrapragada" userId="a2ef803c1e84ed18" providerId="LiveId" clId="{3C0D421D-CED6-4A2D-B632-1064CED37FA3}" dt="2021-09-05T07:34:56.214" v="118" actId="478"/>
          <ac:spMkLst>
            <pc:docMk/>
            <pc:sldMk cId="0" sldId="258"/>
            <ac:spMk id="9" creationId="{D13542F7-512B-4219-A472-12F8E7A305EA}"/>
          </ac:spMkLst>
        </pc:spChg>
        <pc:spChg chg="add del mod">
          <ac:chgData name="Navaneetha yandrapragada" userId="a2ef803c1e84ed18" providerId="LiveId" clId="{3C0D421D-CED6-4A2D-B632-1064CED37FA3}" dt="2021-09-05T07:35:05.590" v="120" actId="478"/>
          <ac:spMkLst>
            <pc:docMk/>
            <pc:sldMk cId="0" sldId="258"/>
            <ac:spMk id="11" creationId="{0784568F-66C2-42F6-9F38-4F45236B040E}"/>
          </ac:spMkLst>
        </pc:spChg>
        <pc:spChg chg="add mod">
          <ac:chgData name="Navaneetha yandrapragada" userId="a2ef803c1e84ed18" providerId="LiveId" clId="{3C0D421D-CED6-4A2D-B632-1064CED37FA3}" dt="2021-09-05T14:22:41.308" v="4868" actId="20577"/>
          <ac:spMkLst>
            <pc:docMk/>
            <pc:sldMk cId="0" sldId="258"/>
            <ac:spMk id="11" creationId="{52764AAE-C14D-455D-8E7A-2CA03A668B5F}"/>
          </ac:spMkLst>
        </pc:spChg>
        <pc:spChg chg="add del mod">
          <ac:chgData name="Navaneetha yandrapragada" userId="a2ef803c1e84ed18" providerId="LiveId" clId="{3C0D421D-CED6-4A2D-B632-1064CED37FA3}" dt="2021-09-05T07:38:32.033" v="179" actId="478"/>
          <ac:spMkLst>
            <pc:docMk/>
            <pc:sldMk cId="0" sldId="258"/>
            <ac:spMk id="13" creationId="{1255EB27-2A3B-4547-83D7-B2281EF858FA}"/>
          </ac:spMkLst>
        </pc:spChg>
        <pc:spChg chg="add mod">
          <ac:chgData name="Navaneetha yandrapragada" userId="a2ef803c1e84ed18" providerId="LiveId" clId="{3C0D421D-CED6-4A2D-B632-1064CED37FA3}" dt="2021-09-05T14:45:23.410" v="5101" actId="20577"/>
          <ac:spMkLst>
            <pc:docMk/>
            <pc:sldMk cId="0" sldId="258"/>
            <ac:spMk id="13" creationId="{88D0EF2B-E200-418B-827E-3CB1E8198B5E}"/>
          </ac:spMkLst>
        </pc:spChg>
        <pc:spChg chg="add del mod">
          <ac:chgData name="Navaneetha yandrapragada" userId="a2ef803c1e84ed18" providerId="LiveId" clId="{3C0D421D-CED6-4A2D-B632-1064CED37FA3}" dt="2021-09-05T07:40:17.268" v="270" actId="478"/>
          <ac:spMkLst>
            <pc:docMk/>
            <pc:sldMk cId="0" sldId="258"/>
            <ac:spMk id="15" creationId="{6D43582E-83D8-431A-8DF6-7A25FB429E5D}"/>
          </ac:spMkLst>
        </pc:spChg>
        <pc:spChg chg="add del mod">
          <ac:chgData name="Navaneetha yandrapragada" userId="a2ef803c1e84ed18" providerId="LiveId" clId="{3C0D421D-CED6-4A2D-B632-1064CED37FA3}" dt="2021-09-05T07:40:24.411" v="274" actId="478"/>
          <ac:spMkLst>
            <pc:docMk/>
            <pc:sldMk cId="0" sldId="258"/>
            <ac:spMk id="17" creationId="{F33F9329-6494-4A88-8F78-E9F5049683FC}"/>
          </ac:spMkLst>
        </pc:spChg>
        <pc:spChg chg="add del mod">
          <ac:chgData name="Navaneetha yandrapragada" userId="a2ef803c1e84ed18" providerId="LiveId" clId="{3C0D421D-CED6-4A2D-B632-1064CED37FA3}" dt="2021-09-05T07:40:34.370" v="276" actId="478"/>
          <ac:spMkLst>
            <pc:docMk/>
            <pc:sldMk cId="0" sldId="258"/>
            <ac:spMk id="19" creationId="{E7C8C292-4C3F-4AAF-AC19-5BD4F51DAA55}"/>
          </ac:spMkLst>
        </pc:spChg>
        <pc:spChg chg="del mod">
          <ac:chgData name="Navaneetha yandrapragada" userId="a2ef803c1e84ed18" providerId="LiveId" clId="{3C0D421D-CED6-4A2D-B632-1064CED37FA3}" dt="2021-09-05T07:34:41.272" v="115" actId="478"/>
          <ac:spMkLst>
            <pc:docMk/>
            <pc:sldMk cId="0" sldId="258"/>
            <ac:spMk id="225" creationId="{00000000-0000-0000-0000-000000000000}"/>
          </ac:spMkLst>
        </pc:spChg>
        <pc:spChg chg="del">
          <ac:chgData name="Navaneetha yandrapragada" userId="a2ef803c1e84ed18" providerId="LiveId" clId="{3C0D421D-CED6-4A2D-B632-1064CED37FA3}" dt="2021-09-05T07:34:52.930" v="117" actId="478"/>
          <ac:spMkLst>
            <pc:docMk/>
            <pc:sldMk cId="0" sldId="258"/>
            <ac:spMk id="226" creationId="{00000000-0000-0000-0000-000000000000}"/>
          </ac:spMkLst>
        </pc:spChg>
        <pc:spChg chg="del">
          <ac:chgData name="Navaneetha yandrapragada" userId="a2ef803c1e84ed18" providerId="LiveId" clId="{3C0D421D-CED6-4A2D-B632-1064CED37FA3}" dt="2021-09-05T07:35:00.366" v="119" actId="478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Navaneetha yandrapragada" userId="a2ef803c1e84ed18" providerId="LiveId" clId="{3C0D421D-CED6-4A2D-B632-1064CED37FA3}" dt="2021-09-05T14:21:45.363" v="4858" actId="1076"/>
          <ac:spMkLst>
            <pc:docMk/>
            <pc:sldMk cId="0" sldId="258"/>
            <ac:spMk id="228" creationId="{00000000-0000-0000-0000-000000000000}"/>
          </ac:spMkLst>
        </pc:spChg>
        <pc:spChg chg="del">
          <ac:chgData name="Navaneetha yandrapragada" userId="a2ef803c1e84ed18" providerId="LiveId" clId="{3C0D421D-CED6-4A2D-B632-1064CED37FA3}" dt="2021-09-05T07:33:02.438" v="73" actId="478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Navaneetha yandrapragada" userId="a2ef803c1e84ed18" providerId="LiveId" clId="{3C0D421D-CED6-4A2D-B632-1064CED37FA3}" dt="2021-09-05T14:21:40.459" v="4857" actId="1076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Navaneetha yandrapragada" userId="a2ef803c1e84ed18" providerId="LiveId" clId="{3C0D421D-CED6-4A2D-B632-1064CED37FA3}" dt="2021-09-05T14:21:52.970" v="4860" actId="1076"/>
          <ac:spMkLst>
            <pc:docMk/>
            <pc:sldMk cId="0" sldId="258"/>
            <ac:spMk id="231" creationId="{00000000-0000-0000-0000-000000000000}"/>
          </ac:spMkLst>
        </pc:spChg>
        <pc:spChg chg="del">
          <ac:chgData name="Navaneetha yandrapragada" userId="a2ef803c1e84ed18" providerId="LiveId" clId="{3C0D421D-CED6-4A2D-B632-1064CED37FA3}" dt="2021-09-05T07:33:41.404" v="101" actId="478"/>
          <ac:spMkLst>
            <pc:docMk/>
            <pc:sldMk cId="0" sldId="258"/>
            <ac:spMk id="232" creationId="{00000000-0000-0000-0000-000000000000}"/>
          </ac:spMkLst>
        </pc:spChg>
        <pc:spChg chg="mod">
          <ac:chgData name="Navaneetha yandrapragada" userId="a2ef803c1e84ed18" providerId="LiveId" clId="{3C0D421D-CED6-4A2D-B632-1064CED37FA3}" dt="2021-09-05T14:21:48.872" v="4859" actId="1076"/>
          <ac:spMkLst>
            <pc:docMk/>
            <pc:sldMk cId="0" sldId="258"/>
            <ac:spMk id="233" creationId="{00000000-0000-0000-0000-000000000000}"/>
          </ac:spMkLst>
        </pc:spChg>
        <pc:spChg chg="mod">
          <ac:chgData name="Navaneetha yandrapragada" userId="a2ef803c1e84ed18" providerId="LiveId" clId="{3C0D421D-CED6-4A2D-B632-1064CED37FA3}" dt="2021-09-05T14:22:05.077" v="4862" actId="1076"/>
          <ac:spMkLst>
            <pc:docMk/>
            <pc:sldMk cId="0" sldId="258"/>
            <ac:spMk id="234" creationId="{00000000-0000-0000-0000-000000000000}"/>
          </ac:spMkLst>
        </pc:spChg>
        <pc:spChg chg="del">
          <ac:chgData name="Navaneetha yandrapragada" userId="a2ef803c1e84ed18" providerId="LiveId" clId="{3C0D421D-CED6-4A2D-B632-1064CED37FA3}" dt="2021-09-05T07:38:30.127" v="178" actId="478"/>
          <ac:spMkLst>
            <pc:docMk/>
            <pc:sldMk cId="0" sldId="258"/>
            <ac:spMk id="235" creationId="{00000000-0000-0000-0000-000000000000}"/>
          </ac:spMkLst>
        </pc:spChg>
        <pc:spChg chg="mod">
          <ac:chgData name="Navaneetha yandrapragada" userId="a2ef803c1e84ed18" providerId="LiveId" clId="{3C0D421D-CED6-4A2D-B632-1064CED37FA3}" dt="2021-09-05T14:21:58.878" v="4861" actId="1076"/>
          <ac:spMkLst>
            <pc:docMk/>
            <pc:sldMk cId="0" sldId="258"/>
            <ac:spMk id="236" creationId="{00000000-0000-0000-0000-000000000000}"/>
          </ac:spMkLst>
        </pc:spChg>
        <pc:spChg chg="mod">
          <ac:chgData name="Navaneetha yandrapragada" userId="a2ef803c1e84ed18" providerId="LiveId" clId="{3C0D421D-CED6-4A2D-B632-1064CED37FA3}" dt="2021-09-05T14:24:15.792" v="4891" actId="1076"/>
          <ac:spMkLst>
            <pc:docMk/>
            <pc:sldMk cId="0" sldId="258"/>
            <ac:spMk id="237" creationId="{00000000-0000-0000-0000-000000000000}"/>
          </ac:spMkLst>
        </pc:spChg>
        <pc:spChg chg="del">
          <ac:chgData name="Navaneetha yandrapragada" userId="a2ef803c1e84ed18" providerId="LiveId" clId="{3C0D421D-CED6-4A2D-B632-1064CED37FA3}" dt="2021-09-05T07:40:29.677" v="275" actId="478"/>
          <ac:spMkLst>
            <pc:docMk/>
            <pc:sldMk cId="0" sldId="258"/>
            <ac:spMk id="238" creationId="{00000000-0000-0000-0000-000000000000}"/>
          </ac:spMkLst>
        </pc:spChg>
        <pc:spChg chg="mod">
          <ac:chgData name="Navaneetha yandrapragada" userId="a2ef803c1e84ed18" providerId="LiveId" clId="{3C0D421D-CED6-4A2D-B632-1064CED37FA3}" dt="2021-09-05T14:22:14.049" v="4863" actId="1076"/>
          <ac:spMkLst>
            <pc:docMk/>
            <pc:sldMk cId="0" sldId="258"/>
            <ac:spMk id="239" creationId="{00000000-0000-0000-0000-000000000000}"/>
          </ac:spMkLst>
        </pc:spChg>
        <pc:spChg chg="del">
          <ac:chgData name="Navaneetha yandrapragada" userId="a2ef803c1e84ed18" providerId="LiveId" clId="{3C0D421D-CED6-4A2D-B632-1064CED37FA3}" dt="2021-09-05T07:40:12.973" v="269" actId="478"/>
          <ac:spMkLst>
            <pc:docMk/>
            <pc:sldMk cId="0" sldId="258"/>
            <ac:spMk id="240" creationId="{00000000-0000-0000-0000-000000000000}"/>
          </ac:spMkLst>
        </pc:spChg>
        <pc:spChg chg="del mod">
          <ac:chgData name="Navaneetha yandrapragada" userId="a2ef803c1e84ed18" providerId="LiveId" clId="{3C0D421D-CED6-4A2D-B632-1064CED37FA3}" dt="2021-09-05T07:40:22.121" v="272" actId="478"/>
          <ac:spMkLst>
            <pc:docMk/>
            <pc:sldMk cId="0" sldId="258"/>
            <ac:spMk id="241" creationId="{00000000-0000-0000-0000-000000000000}"/>
          </ac:spMkLst>
        </pc:spChg>
        <pc:spChg chg="del mod">
          <ac:chgData name="Navaneetha yandrapragada" userId="a2ef803c1e84ed18" providerId="LiveId" clId="{3C0D421D-CED6-4A2D-B632-1064CED37FA3}" dt="2021-09-05T07:40:07.527" v="268" actId="478"/>
          <ac:spMkLst>
            <pc:docMk/>
            <pc:sldMk cId="0" sldId="258"/>
            <ac:spMk id="242" creationId="{00000000-0000-0000-0000-000000000000}"/>
          </ac:spMkLst>
        </pc:spChg>
      </pc:sldChg>
      <pc:sldChg chg="del">
        <pc:chgData name="Navaneetha yandrapragada" userId="a2ef803c1e84ed18" providerId="LiveId" clId="{3C0D421D-CED6-4A2D-B632-1064CED37FA3}" dt="2021-09-05T09:56:35.710" v="526" actId="47"/>
        <pc:sldMkLst>
          <pc:docMk/>
          <pc:sldMk cId="0" sldId="259"/>
        </pc:sldMkLst>
      </pc:sldChg>
      <pc:sldChg chg="del">
        <pc:chgData name="Navaneetha yandrapragada" userId="a2ef803c1e84ed18" providerId="LiveId" clId="{3C0D421D-CED6-4A2D-B632-1064CED37FA3}" dt="2021-09-05T10:10:19.216" v="857" actId="47"/>
        <pc:sldMkLst>
          <pc:docMk/>
          <pc:sldMk cId="0" sldId="260"/>
        </pc:sldMkLst>
      </pc:sldChg>
      <pc:sldChg chg="del">
        <pc:chgData name="Navaneetha yandrapragada" userId="a2ef803c1e84ed18" providerId="LiveId" clId="{3C0D421D-CED6-4A2D-B632-1064CED37FA3}" dt="2021-09-05T10:10:35.947" v="858" actId="47"/>
        <pc:sldMkLst>
          <pc:docMk/>
          <pc:sldMk cId="0" sldId="261"/>
        </pc:sldMkLst>
      </pc:sldChg>
      <pc:sldChg chg="del">
        <pc:chgData name="Navaneetha yandrapragada" userId="a2ef803c1e84ed18" providerId="LiveId" clId="{3C0D421D-CED6-4A2D-B632-1064CED37FA3}" dt="2021-09-05T10:29:59.768" v="1112" actId="47"/>
        <pc:sldMkLst>
          <pc:docMk/>
          <pc:sldMk cId="0" sldId="262"/>
        </pc:sldMkLst>
      </pc:sldChg>
      <pc:sldChg chg="del">
        <pc:chgData name="Navaneetha yandrapragada" userId="a2ef803c1e84ed18" providerId="LiveId" clId="{3C0D421D-CED6-4A2D-B632-1064CED37FA3}" dt="2021-09-05T10:30:01.127" v="1113" actId="47"/>
        <pc:sldMkLst>
          <pc:docMk/>
          <pc:sldMk cId="0" sldId="263"/>
        </pc:sldMkLst>
      </pc:sldChg>
      <pc:sldChg chg="del">
        <pc:chgData name="Navaneetha yandrapragada" userId="a2ef803c1e84ed18" providerId="LiveId" clId="{3C0D421D-CED6-4A2D-B632-1064CED37FA3}" dt="2021-09-05T10:30:02.251" v="1114" actId="47"/>
        <pc:sldMkLst>
          <pc:docMk/>
          <pc:sldMk cId="0" sldId="264"/>
        </pc:sldMkLst>
      </pc:sldChg>
      <pc:sldChg chg="del">
        <pc:chgData name="Navaneetha yandrapragada" userId="a2ef803c1e84ed18" providerId="LiveId" clId="{3C0D421D-CED6-4A2D-B632-1064CED37FA3}" dt="2021-09-05T10:30:03.015" v="1115" actId="47"/>
        <pc:sldMkLst>
          <pc:docMk/>
          <pc:sldMk cId="0" sldId="265"/>
        </pc:sldMkLst>
      </pc:sldChg>
      <pc:sldChg chg="del">
        <pc:chgData name="Navaneetha yandrapragada" userId="a2ef803c1e84ed18" providerId="LiveId" clId="{3C0D421D-CED6-4A2D-B632-1064CED37FA3}" dt="2021-09-05T10:30:03.852" v="1116" actId="47"/>
        <pc:sldMkLst>
          <pc:docMk/>
          <pc:sldMk cId="0" sldId="266"/>
        </pc:sldMkLst>
      </pc:sldChg>
      <pc:sldChg chg="del">
        <pc:chgData name="Navaneetha yandrapragada" userId="a2ef803c1e84ed18" providerId="LiveId" clId="{3C0D421D-CED6-4A2D-B632-1064CED37FA3}" dt="2021-09-05T10:30:04.653" v="1117" actId="47"/>
        <pc:sldMkLst>
          <pc:docMk/>
          <pc:sldMk cId="0" sldId="267"/>
        </pc:sldMkLst>
      </pc:sldChg>
      <pc:sldChg chg="del">
        <pc:chgData name="Navaneetha yandrapragada" userId="a2ef803c1e84ed18" providerId="LiveId" clId="{3C0D421D-CED6-4A2D-B632-1064CED37FA3}" dt="2021-09-05T10:30:05.248" v="1118" actId="47"/>
        <pc:sldMkLst>
          <pc:docMk/>
          <pc:sldMk cId="0" sldId="268"/>
        </pc:sldMkLst>
      </pc:sldChg>
      <pc:sldChg chg="del">
        <pc:chgData name="Navaneetha yandrapragada" userId="a2ef803c1e84ed18" providerId="LiveId" clId="{3C0D421D-CED6-4A2D-B632-1064CED37FA3}" dt="2021-09-05T10:30:05.952" v="1119" actId="47"/>
        <pc:sldMkLst>
          <pc:docMk/>
          <pc:sldMk cId="0" sldId="269"/>
        </pc:sldMkLst>
      </pc:sldChg>
      <pc:sldChg chg="del">
        <pc:chgData name="Navaneetha yandrapragada" userId="a2ef803c1e84ed18" providerId="LiveId" clId="{3C0D421D-CED6-4A2D-B632-1064CED37FA3}" dt="2021-09-05T10:30:06.510" v="1120" actId="47"/>
        <pc:sldMkLst>
          <pc:docMk/>
          <pc:sldMk cId="0" sldId="270"/>
        </pc:sldMkLst>
      </pc:sldChg>
      <pc:sldChg chg="del">
        <pc:chgData name="Navaneetha yandrapragada" userId="a2ef803c1e84ed18" providerId="LiveId" clId="{3C0D421D-CED6-4A2D-B632-1064CED37FA3}" dt="2021-09-05T10:30:07.088" v="1121" actId="47"/>
        <pc:sldMkLst>
          <pc:docMk/>
          <pc:sldMk cId="0" sldId="271"/>
        </pc:sldMkLst>
      </pc:sldChg>
      <pc:sldChg chg="del">
        <pc:chgData name="Navaneetha yandrapragada" userId="a2ef803c1e84ed18" providerId="LiveId" clId="{3C0D421D-CED6-4A2D-B632-1064CED37FA3}" dt="2021-09-05T10:30:07.709" v="1122" actId="47"/>
        <pc:sldMkLst>
          <pc:docMk/>
          <pc:sldMk cId="0" sldId="272"/>
        </pc:sldMkLst>
      </pc:sldChg>
      <pc:sldChg chg="del">
        <pc:chgData name="Navaneetha yandrapragada" userId="a2ef803c1e84ed18" providerId="LiveId" clId="{3C0D421D-CED6-4A2D-B632-1064CED37FA3}" dt="2021-09-05T10:30:08.288" v="1123" actId="47"/>
        <pc:sldMkLst>
          <pc:docMk/>
          <pc:sldMk cId="0" sldId="273"/>
        </pc:sldMkLst>
      </pc:sldChg>
      <pc:sldChg chg="del">
        <pc:chgData name="Navaneetha yandrapragada" userId="a2ef803c1e84ed18" providerId="LiveId" clId="{3C0D421D-CED6-4A2D-B632-1064CED37FA3}" dt="2021-09-05T10:30:08.852" v="1124" actId="47"/>
        <pc:sldMkLst>
          <pc:docMk/>
          <pc:sldMk cId="0" sldId="274"/>
        </pc:sldMkLst>
      </pc:sldChg>
      <pc:sldChg chg="del">
        <pc:chgData name="Navaneetha yandrapragada" userId="a2ef803c1e84ed18" providerId="LiveId" clId="{3C0D421D-CED6-4A2D-B632-1064CED37FA3}" dt="2021-09-05T10:30:09.384" v="1125" actId="47"/>
        <pc:sldMkLst>
          <pc:docMk/>
          <pc:sldMk cId="0" sldId="275"/>
        </pc:sldMkLst>
      </pc:sldChg>
      <pc:sldChg chg="del">
        <pc:chgData name="Navaneetha yandrapragada" userId="a2ef803c1e84ed18" providerId="LiveId" clId="{3C0D421D-CED6-4A2D-B632-1064CED37FA3}" dt="2021-09-05T10:30:09.905" v="1126" actId="47"/>
        <pc:sldMkLst>
          <pc:docMk/>
          <pc:sldMk cId="0" sldId="276"/>
        </pc:sldMkLst>
      </pc:sldChg>
      <pc:sldChg chg="del">
        <pc:chgData name="Navaneetha yandrapragada" userId="a2ef803c1e84ed18" providerId="LiveId" clId="{3C0D421D-CED6-4A2D-B632-1064CED37FA3}" dt="2021-09-05T10:30:10.394" v="1127" actId="47"/>
        <pc:sldMkLst>
          <pc:docMk/>
          <pc:sldMk cId="0" sldId="277"/>
        </pc:sldMkLst>
      </pc:sldChg>
      <pc:sldChg chg="del">
        <pc:chgData name="Navaneetha yandrapragada" userId="a2ef803c1e84ed18" providerId="LiveId" clId="{3C0D421D-CED6-4A2D-B632-1064CED37FA3}" dt="2021-09-05T10:30:10.789" v="1128" actId="47"/>
        <pc:sldMkLst>
          <pc:docMk/>
          <pc:sldMk cId="0" sldId="278"/>
        </pc:sldMkLst>
      </pc:sldChg>
      <pc:sldChg chg="del">
        <pc:chgData name="Navaneetha yandrapragada" userId="a2ef803c1e84ed18" providerId="LiveId" clId="{3C0D421D-CED6-4A2D-B632-1064CED37FA3}" dt="2021-09-05T10:30:11.133" v="1129" actId="47"/>
        <pc:sldMkLst>
          <pc:docMk/>
          <pc:sldMk cId="0" sldId="279"/>
        </pc:sldMkLst>
      </pc:sldChg>
      <pc:sldChg chg="del">
        <pc:chgData name="Navaneetha yandrapragada" userId="a2ef803c1e84ed18" providerId="LiveId" clId="{3C0D421D-CED6-4A2D-B632-1064CED37FA3}" dt="2021-09-05T10:30:11.391" v="1130" actId="47"/>
        <pc:sldMkLst>
          <pc:docMk/>
          <pc:sldMk cId="0" sldId="280"/>
        </pc:sldMkLst>
      </pc:sldChg>
      <pc:sldChg chg="del">
        <pc:chgData name="Navaneetha yandrapragada" userId="a2ef803c1e84ed18" providerId="LiveId" clId="{3C0D421D-CED6-4A2D-B632-1064CED37FA3}" dt="2021-09-05T10:30:11.617" v="1131" actId="47"/>
        <pc:sldMkLst>
          <pc:docMk/>
          <pc:sldMk cId="0" sldId="281"/>
        </pc:sldMkLst>
      </pc:sldChg>
      <pc:sldChg chg="del">
        <pc:chgData name="Navaneetha yandrapragada" userId="a2ef803c1e84ed18" providerId="LiveId" clId="{3C0D421D-CED6-4A2D-B632-1064CED37FA3}" dt="2021-09-05T10:30:11.868" v="1132" actId="47"/>
        <pc:sldMkLst>
          <pc:docMk/>
          <pc:sldMk cId="0" sldId="282"/>
        </pc:sldMkLst>
      </pc:sldChg>
      <pc:sldChg chg="del">
        <pc:chgData name="Navaneetha yandrapragada" userId="a2ef803c1e84ed18" providerId="LiveId" clId="{3C0D421D-CED6-4A2D-B632-1064CED37FA3}" dt="2021-09-05T10:30:12.071" v="1133" actId="47"/>
        <pc:sldMkLst>
          <pc:docMk/>
          <pc:sldMk cId="0" sldId="283"/>
        </pc:sldMkLst>
      </pc:sldChg>
      <pc:sldChg chg="del">
        <pc:chgData name="Navaneetha yandrapragada" userId="a2ef803c1e84ed18" providerId="LiveId" clId="{3C0D421D-CED6-4A2D-B632-1064CED37FA3}" dt="2021-09-05T10:30:12.307" v="1134" actId="47"/>
        <pc:sldMkLst>
          <pc:docMk/>
          <pc:sldMk cId="0" sldId="284"/>
        </pc:sldMkLst>
      </pc:sldChg>
      <pc:sldChg chg="del">
        <pc:chgData name="Navaneetha yandrapragada" userId="a2ef803c1e84ed18" providerId="LiveId" clId="{3C0D421D-CED6-4A2D-B632-1064CED37FA3}" dt="2021-09-05T10:30:12.546" v="1135" actId="47"/>
        <pc:sldMkLst>
          <pc:docMk/>
          <pc:sldMk cId="0" sldId="285"/>
        </pc:sldMkLst>
      </pc:sldChg>
      <pc:sldChg chg="del">
        <pc:chgData name="Navaneetha yandrapragada" userId="a2ef803c1e84ed18" providerId="LiveId" clId="{3C0D421D-CED6-4A2D-B632-1064CED37FA3}" dt="2021-09-05T10:30:12.804" v="1136" actId="47"/>
        <pc:sldMkLst>
          <pc:docMk/>
          <pc:sldMk cId="0" sldId="286"/>
        </pc:sldMkLst>
      </pc:sldChg>
      <pc:sldChg chg="del">
        <pc:chgData name="Navaneetha yandrapragada" userId="a2ef803c1e84ed18" providerId="LiveId" clId="{3C0D421D-CED6-4A2D-B632-1064CED37FA3}" dt="2021-09-05T10:30:13.186" v="1137" actId="47"/>
        <pc:sldMkLst>
          <pc:docMk/>
          <pc:sldMk cId="0" sldId="287"/>
        </pc:sldMkLst>
      </pc:sldChg>
      <pc:sldChg chg="del">
        <pc:chgData name="Navaneetha yandrapragada" userId="a2ef803c1e84ed18" providerId="LiveId" clId="{3C0D421D-CED6-4A2D-B632-1064CED37FA3}" dt="2021-09-05T10:30:13.402" v="1138" actId="47"/>
        <pc:sldMkLst>
          <pc:docMk/>
          <pc:sldMk cId="0" sldId="288"/>
        </pc:sldMkLst>
      </pc:sldChg>
      <pc:sldChg chg="del">
        <pc:chgData name="Navaneetha yandrapragada" userId="a2ef803c1e84ed18" providerId="LiveId" clId="{3C0D421D-CED6-4A2D-B632-1064CED37FA3}" dt="2021-09-05T10:30:13.773" v="1139" actId="47"/>
        <pc:sldMkLst>
          <pc:docMk/>
          <pc:sldMk cId="0" sldId="289"/>
        </pc:sldMkLst>
      </pc:sldChg>
      <pc:sldChg chg="del">
        <pc:chgData name="Navaneetha yandrapragada" userId="a2ef803c1e84ed18" providerId="LiveId" clId="{3C0D421D-CED6-4A2D-B632-1064CED37FA3}" dt="2021-09-05T10:30:14.540" v="1140" actId="47"/>
        <pc:sldMkLst>
          <pc:docMk/>
          <pc:sldMk cId="0" sldId="290"/>
        </pc:sldMkLst>
      </pc:sldChg>
      <pc:sldChg chg="del">
        <pc:chgData name="Navaneetha yandrapragada" userId="a2ef803c1e84ed18" providerId="LiveId" clId="{3C0D421D-CED6-4A2D-B632-1064CED37FA3}" dt="2021-09-05T10:30:15.149" v="1141" actId="47"/>
        <pc:sldMkLst>
          <pc:docMk/>
          <pc:sldMk cId="0" sldId="291"/>
        </pc:sldMkLst>
      </pc:sldChg>
      <pc:sldChg chg="del">
        <pc:chgData name="Navaneetha yandrapragada" userId="a2ef803c1e84ed18" providerId="LiveId" clId="{3C0D421D-CED6-4A2D-B632-1064CED37FA3}" dt="2021-09-05T10:30:15.739" v="1142" actId="47"/>
        <pc:sldMkLst>
          <pc:docMk/>
          <pc:sldMk cId="0" sldId="292"/>
        </pc:sldMkLst>
      </pc:sldChg>
      <pc:sldChg chg="del">
        <pc:chgData name="Navaneetha yandrapragada" userId="a2ef803c1e84ed18" providerId="LiveId" clId="{3C0D421D-CED6-4A2D-B632-1064CED37FA3}" dt="2021-09-05T10:30:16.427" v="1143" actId="47"/>
        <pc:sldMkLst>
          <pc:docMk/>
          <pc:sldMk cId="0" sldId="293"/>
        </pc:sldMkLst>
      </pc:sldChg>
      <pc:sldChg chg="del">
        <pc:chgData name="Navaneetha yandrapragada" userId="a2ef803c1e84ed18" providerId="LiveId" clId="{3C0D421D-CED6-4A2D-B632-1064CED37FA3}" dt="2021-09-05T10:30:17.038" v="1144" actId="47"/>
        <pc:sldMkLst>
          <pc:docMk/>
          <pc:sldMk cId="0" sldId="294"/>
        </pc:sldMkLst>
      </pc:sldChg>
      <pc:sldChg chg="del">
        <pc:chgData name="Navaneetha yandrapragada" userId="a2ef803c1e84ed18" providerId="LiveId" clId="{3C0D421D-CED6-4A2D-B632-1064CED37FA3}" dt="2021-09-05T10:30:17.675" v="1145" actId="47"/>
        <pc:sldMkLst>
          <pc:docMk/>
          <pc:sldMk cId="0" sldId="295"/>
        </pc:sldMkLst>
      </pc:sldChg>
      <pc:sldChg chg="del">
        <pc:chgData name="Navaneetha yandrapragada" userId="a2ef803c1e84ed18" providerId="LiveId" clId="{3C0D421D-CED6-4A2D-B632-1064CED37FA3}" dt="2021-09-05T10:30:18.215" v="1146" actId="47"/>
        <pc:sldMkLst>
          <pc:docMk/>
          <pc:sldMk cId="0" sldId="296"/>
        </pc:sldMkLst>
      </pc:sldChg>
      <pc:sldChg chg="del">
        <pc:chgData name="Navaneetha yandrapragada" userId="a2ef803c1e84ed18" providerId="LiveId" clId="{3C0D421D-CED6-4A2D-B632-1064CED37FA3}" dt="2021-09-05T10:30:18.770" v="1147" actId="47"/>
        <pc:sldMkLst>
          <pc:docMk/>
          <pc:sldMk cId="0" sldId="297"/>
        </pc:sldMkLst>
      </pc:sldChg>
      <pc:sldChg chg="del">
        <pc:chgData name="Navaneetha yandrapragada" userId="a2ef803c1e84ed18" providerId="LiveId" clId="{3C0D421D-CED6-4A2D-B632-1064CED37FA3}" dt="2021-09-05T10:30:19.302" v="1148" actId="47"/>
        <pc:sldMkLst>
          <pc:docMk/>
          <pc:sldMk cId="0" sldId="298"/>
        </pc:sldMkLst>
      </pc:sldChg>
      <pc:sldChg chg="del">
        <pc:chgData name="Navaneetha yandrapragada" userId="a2ef803c1e84ed18" providerId="LiveId" clId="{3C0D421D-CED6-4A2D-B632-1064CED37FA3}" dt="2021-09-05T10:30:19.891" v="1149" actId="47"/>
        <pc:sldMkLst>
          <pc:docMk/>
          <pc:sldMk cId="0" sldId="299"/>
        </pc:sldMkLst>
      </pc:sldChg>
      <pc:sldChg chg="del">
        <pc:chgData name="Navaneetha yandrapragada" userId="a2ef803c1e84ed18" providerId="LiveId" clId="{3C0D421D-CED6-4A2D-B632-1064CED37FA3}" dt="2021-09-05T10:30:20.299" v="1150" actId="47"/>
        <pc:sldMkLst>
          <pc:docMk/>
          <pc:sldMk cId="0" sldId="300"/>
        </pc:sldMkLst>
      </pc:sldChg>
      <pc:sldChg chg="del">
        <pc:chgData name="Navaneetha yandrapragada" userId="a2ef803c1e84ed18" providerId="LiveId" clId="{3C0D421D-CED6-4A2D-B632-1064CED37FA3}" dt="2021-09-05T10:30:20.722" v="1151" actId="47"/>
        <pc:sldMkLst>
          <pc:docMk/>
          <pc:sldMk cId="0" sldId="301"/>
        </pc:sldMkLst>
      </pc:sldChg>
      <pc:sldChg chg="del">
        <pc:chgData name="Navaneetha yandrapragada" userId="a2ef803c1e84ed18" providerId="LiveId" clId="{3C0D421D-CED6-4A2D-B632-1064CED37FA3}" dt="2021-09-05T10:30:22.074" v="1152" actId="47"/>
        <pc:sldMkLst>
          <pc:docMk/>
          <pc:sldMk cId="0" sldId="302"/>
        </pc:sldMkLst>
      </pc:sldChg>
      <pc:sldChg chg="modSp mod">
        <pc:chgData name="Navaneetha yandrapragada" userId="a2ef803c1e84ed18" providerId="LiveId" clId="{3C0D421D-CED6-4A2D-B632-1064CED37FA3}" dt="2021-09-05T07:30:50.951" v="45" actId="403"/>
        <pc:sldMkLst>
          <pc:docMk/>
          <pc:sldMk cId="1826223938" sldId="303"/>
        </pc:sldMkLst>
        <pc:spChg chg="mod">
          <ac:chgData name="Navaneetha yandrapragada" userId="a2ef803c1e84ed18" providerId="LiveId" clId="{3C0D421D-CED6-4A2D-B632-1064CED37FA3}" dt="2021-09-05T07:30:21.897" v="33" actId="122"/>
          <ac:spMkLst>
            <pc:docMk/>
            <pc:sldMk cId="1826223938" sldId="303"/>
            <ac:spMk id="2" creationId="{00B709A6-9CE4-4C43-9E56-820AE9433552}"/>
          </ac:spMkLst>
        </pc:spChg>
        <pc:spChg chg="mod">
          <ac:chgData name="Navaneetha yandrapragada" userId="a2ef803c1e84ed18" providerId="LiveId" clId="{3C0D421D-CED6-4A2D-B632-1064CED37FA3}" dt="2021-09-05T07:30:50.951" v="45" actId="403"/>
          <ac:spMkLst>
            <pc:docMk/>
            <pc:sldMk cId="1826223938" sldId="303"/>
            <ac:spMk id="3" creationId="{BA599B98-E7FD-48CE-BACC-9D73E56C8764}"/>
          </ac:spMkLst>
        </pc:spChg>
      </pc:sldChg>
      <pc:sldChg chg="del">
        <pc:chgData name="Navaneetha yandrapragada" userId="a2ef803c1e84ed18" providerId="LiveId" clId="{3C0D421D-CED6-4A2D-B632-1064CED37FA3}" dt="2021-09-05T09:48:15.314" v="288" actId="47"/>
        <pc:sldMkLst>
          <pc:docMk/>
          <pc:sldMk cId="1886956677" sldId="304"/>
        </pc:sldMkLst>
      </pc:sldChg>
      <pc:sldChg chg="delSp modSp new del mod">
        <pc:chgData name="Navaneetha yandrapragada" userId="a2ef803c1e84ed18" providerId="LiveId" clId="{3C0D421D-CED6-4A2D-B632-1064CED37FA3}" dt="2021-09-05T09:56:26.523" v="525" actId="47"/>
        <pc:sldMkLst>
          <pc:docMk/>
          <pc:sldMk cId="2328660059" sldId="305"/>
        </pc:sldMkLst>
        <pc:spChg chg="mod">
          <ac:chgData name="Navaneetha yandrapragada" userId="a2ef803c1e84ed18" providerId="LiveId" clId="{3C0D421D-CED6-4A2D-B632-1064CED37FA3}" dt="2021-09-05T09:48:51.569" v="306" actId="14100"/>
          <ac:spMkLst>
            <pc:docMk/>
            <pc:sldMk cId="2328660059" sldId="305"/>
            <ac:spMk id="5" creationId="{72D8CE37-8E1B-4DEE-BC2B-7476B2085376}"/>
          </ac:spMkLst>
        </pc:spChg>
        <pc:spChg chg="mod">
          <ac:chgData name="Navaneetha yandrapragada" userId="a2ef803c1e84ed18" providerId="LiveId" clId="{3C0D421D-CED6-4A2D-B632-1064CED37FA3}" dt="2021-09-05T09:48:24.976" v="300" actId="20577"/>
          <ac:spMkLst>
            <pc:docMk/>
            <pc:sldMk cId="2328660059" sldId="305"/>
            <ac:spMk id="6" creationId="{EFE8842C-F1B2-4BD2-BC35-F92729B23BDF}"/>
          </ac:spMkLst>
        </pc:spChg>
        <pc:spChg chg="del">
          <ac:chgData name="Navaneetha yandrapragada" userId="a2ef803c1e84ed18" providerId="LiveId" clId="{3C0D421D-CED6-4A2D-B632-1064CED37FA3}" dt="2021-09-05T09:48:30.429" v="301" actId="478"/>
          <ac:spMkLst>
            <pc:docMk/>
            <pc:sldMk cId="2328660059" sldId="305"/>
            <ac:spMk id="7" creationId="{8025C1B8-8B85-4D00-AB4B-60A1456CB531}"/>
          </ac:spMkLst>
        </pc:spChg>
        <pc:spChg chg="del">
          <ac:chgData name="Navaneetha yandrapragada" userId="a2ef803c1e84ed18" providerId="LiveId" clId="{3C0D421D-CED6-4A2D-B632-1064CED37FA3}" dt="2021-09-05T09:48:34.277" v="302" actId="478"/>
          <ac:spMkLst>
            <pc:docMk/>
            <pc:sldMk cId="2328660059" sldId="305"/>
            <ac:spMk id="8" creationId="{35BE9D98-56D4-407A-AE25-8BBC686B8819}"/>
          </ac:spMkLst>
        </pc:spChg>
        <pc:spChg chg="del">
          <ac:chgData name="Navaneetha yandrapragada" userId="a2ef803c1e84ed18" providerId="LiveId" clId="{3C0D421D-CED6-4A2D-B632-1064CED37FA3}" dt="2021-09-05T09:48:42.631" v="303" actId="478"/>
          <ac:spMkLst>
            <pc:docMk/>
            <pc:sldMk cId="2328660059" sldId="305"/>
            <ac:spMk id="9" creationId="{00215FFB-7C16-445E-B49E-4475F6F8E61B}"/>
          </ac:spMkLst>
        </pc:spChg>
      </pc:sldChg>
      <pc:sldChg chg="delSp modSp new mod">
        <pc:chgData name="Navaneetha yandrapragada" userId="a2ef803c1e84ed18" providerId="LiveId" clId="{3C0D421D-CED6-4A2D-B632-1064CED37FA3}" dt="2021-09-05T09:55:36.176" v="524" actId="403"/>
        <pc:sldMkLst>
          <pc:docMk/>
          <pc:sldMk cId="2975131433" sldId="306"/>
        </pc:sldMkLst>
        <pc:spChg chg="mod">
          <ac:chgData name="Navaneetha yandrapragada" userId="a2ef803c1e84ed18" providerId="LiveId" clId="{3C0D421D-CED6-4A2D-B632-1064CED37FA3}" dt="2021-09-05T09:49:17.249" v="325" actId="20577"/>
          <ac:spMkLst>
            <pc:docMk/>
            <pc:sldMk cId="2975131433" sldId="306"/>
            <ac:spMk id="2" creationId="{AAEF80CE-3E7C-4537-86FB-5D3B81766808}"/>
          </ac:spMkLst>
        </pc:spChg>
        <pc:spChg chg="del">
          <ac:chgData name="Navaneetha yandrapragada" userId="a2ef803c1e84ed18" providerId="LiveId" clId="{3C0D421D-CED6-4A2D-B632-1064CED37FA3}" dt="2021-09-05T09:49:20.949" v="326" actId="478"/>
          <ac:spMkLst>
            <pc:docMk/>
            <pc:sldMk cId="2975131433" sldId="306"/>
            <ac:spMk id="3" creationId="{B7F427FF-79C7-47B2-B4E9-55C7D4C0D595}"/>
          </ac:spMkLst>
        </pc:spChg>
        <pc:spChg chg="del">
          <ac:chgData name="Navaneetha yandrapragada" userId="a2ef803c1e84ed18" providerId="LiveId" clId="{3C0D421D-CED6-4A2D-B632-1064CED37FA3}" dt="2021-09-05T09:49:23.039" v="327" actId="478"/>
          <ac:spMkLst>
            <pc:docMk/>
            <pc:sldMk cId="2975131433" sldId="306"/>
            <ac:spMk id="4" creationId="{92F15C5F-8774-455D-936E-EEA6DE0204DB}"/>
          </ac:spMkLst>
        </pc:spChg>
        <pc:spChg chg="del">
          <ac:chgData name="Navaneetha yandrapragada" userId="a2ef803c1e84ed18" providerId="LiveId" clId="{3C0D421D-CED6-4A2D-B632-1064CED37FA3}" dt="2021-09-05T09:49:24.643" v="328" actId="478"/>
          <ac:spMkLst>
            <pc:docMk/>
            <pc:sldMk cId="2975131433" sldId="306"/>
            <ac:spMk id="5" creationId="{66B27F16-9C81-4C49-8DAC-7FC2412961F6}"/>
          </ac:spMkLst>
        </pc:spChg>
        <pc:spChg chg="mod">
          <ac:chgData name="Navaneetha yandrapragada" userId="a2ef803c1e84ed18" providerId="LiveId" clId="{3C0D421D-CED6-4A2D-B632-1064CED37FA3}" dt="2021-09-05T09:55:36.176" v="524" actId="403"/>
          <ac:spMkLst>
            <pc:docMk/>
            <pc:sldMk cId="2975131433" sldId="306"/>
            <ac:spMk id="6" creationId="{C9871E61-8EAE-46A2-B1FB-A2D7B8093F93}"/>
          </ac:spMkLst>
        </pc:spChg>
        <pc:spChg chg="del">
          <ac:chgData name="Navaneetha yandrapragada" userId="a2ef803c1e84ed18" providerId="LiveId" clId="{3C0D421D-CED6-4A2D-B632-1064CED37FA3}" dt="2021-09-05T09:49:30.907" v="329" actId="478"/>
          <ac:spMkLst>
            <pc:docMk/>
            <pc:sldMk cId="2975131433" sldId="306"/>
            <ac:spMk id="7" creationId="{CC4AFCC8-DE90-4667-8E31-18DF44B011F8}"/>
          </ac:spMkLst>
        </pc:spChg>
      </pc:sldChg>
      <pc:sldChg chg="delSp modSp new del mod">
        <pc:chgData name="Navaneetha yandrapragada" userId="a2ef803c1e84ed18" providerId="LiveId" clId="{3C0D421D-CED6-4A2D-B632-1064CED37FA3}" dt="2021-09-05T10:11:52.246" v="864" actId="47"/>
        <pc:sldMkLst>
          <pc:docMk/>
          <pc:sldMk cId="81115030" sldId="307"/>
        </pc:sldMkLst>
        <pc:spChg chg="mod">
          <ac:chgData name="Navaneetha yandrapragada" userId="a2ef803c1e84ed18" providerId="LiveId" clId="{3C0D421D-CED6-4A2D-B632-1064CED37FA3}" dt="2021-09-05T10:09:34.051" v="855" actId="20577"/>
          <ac:spMkLst>
            <pc:docMk/>
            <pc:sldMk cId="81115030" sldId="307"/>
            <ac:spMk id="2" creationId="{F13871E2-0EE3-4E95-BAFF-C8391819C51C}"/>
          </ac:spMkLst>
        </pc:spChg>
        <pc:spChg chg="mod">
          <ac:chgData name="Navaneetha yandrapragada" userId="a2ef803c1e84ed18" providerId="LiveId" clId="{3C0D421D-CED6-4A2D-B632-1064CED37FA3}" dt="2021-09-05T10:09:41.479" v="856" actId="1076"/>
          <ac:spMkLst>
            <pc:docMk/>
            <pc:sldMk cId="81115030" sldId="307"/>
            <ac:spMk id="3" creationId="{146C6655-078B-4377-A59A-0D36E760DEAE}"/>
          </ac:spMkLst>
        </pc:spChg>
        <pc:spChg chg="del">
          <ac:chgData name="Navaneetha yandrapragada" userId="a2ef803c1e84ed18" providerId="LiveId" clId="{3C0D421D-CED6-4A2D-B632-1064CED37FA3}" dt="2021-09-05T09:58:11.161" v="547" actId="478"/>
          <ac:spMkLst>
            <pc:docMk/>
            <pc:sldMk cId="81115030" sldId="307"/>
            <ac:spMk id="4" creationId="{68921A96-EF6F-405C-AB56-87F10E77A032}"/>
          </ac:spMkLst>
        </pc:spChg>
        <pc:spChg chg="del">
          <ac:chgData name="Navaneetha yandrapragada" userId="a2ef803c1e84ed18" providerId="LiveId" clId="{3C0D421D-CED6-4A2D-B632-1064CED37FA3}" dt="2021-09-05T09:58:13.187" v="548" actId="478"/>
          <ac:spMkLst>
            <pc:docMk/>
            <pc:sldMk cId="81115030" sldId="307"/>
            <ac:spMk id="5" creationId="{41BAB572-7004-4E92-87C5-7E123BC2D7DA}"/>
          </ac:spMkLst>
        </pc:spChg>
        <pc:spChg chg="del">
          <ac:chgData name="Navaneetha yandrapragada" userId="a2ef803c1e84ed18" providerId="LiveId" clId="{3C0D421D-CED6-4A2D-B632-1064CED37FA3}" dt="2021-09-05T09:58:15.336" v="549" actId="478"/>
          <ac:spMkLst>
            <pc:docMk/>
            <pc:sldMk cId="81115030" sldId="307"/>
            <ac:spMk id="6" creationId="{94868CCF-D140-4169-B4EE-526CCE39D2E9}"/>
          </ac:spMkLst>
        </pc:spChg>
      </pc:sldChg>
      <pc:sldChg chg="modSp new del mod">
        <pc:chgData name="Navaneetha yandrapragada" userId="a2ef803c1e84ed18" providerId="LiveId" clId="{3C0D421D-CED6-4A2D-B632-1064CED37FA3}" dt="2021-09-05T09:57:51.117" v="545" actId="47"/>
        <pc:sldMkLst>
          <pc:docMk/>
          <pc:sldMk cId="950265097" sldId="307"/>
        </pc:sldMkLst>
        <pc:spChg chg="mod">
          <ac:chgData name="Navaneetha yandrapragada" userId="a2ef803c1e84ed18" providerId="LiveId" clId="{3C0D421D-CED6-4A2D-B632-1064CED37FA3}" dt="2021-09-05T09:57:27.383" v="542" actId="20577"/>
          <ac:spMkLst>
            <pc:docMk/>
            <pc:sldMk cId="950265097" sldId="307"/>
            <ac:spMk id="2" creationId="{8CD2B797-3D4F-44ED-93CE-5BD7C8FA82C9}"/>
          </ac:spMkLst>
        </pc:spChg>
        <pc:spChg chg="mod">
          <ac:chgData name="Navaneetha yandrapragada" userId="a2ef803c1e84ed18" providerId="LiveId" clId="{3C0D421D-CED6-4A2D-B632-1064CED37FA3}" dt="2021-09-05T09:57:40.035" v="544" actId="14100"/>
          <ac:spMkLst>
            <pc:docMk/>
            <pc:sldMk cId="950265097" sldId="307"/>
            <ac:spMk id="3" creationId="{F904DDE0-A839-44A4-B57D-944B8654C984}"/>
          </ac:spMkLst>
        </pc:spChg>
      </pc:sldChg>
      <pc:sldChg chg="modSp new mod">
        <pc:chgData name="Navaneetha yandrapragada" userId="a2ef803c1e84ed18" providerId="LiveId" clId="{3C0D421D-CED6-4A2D-B632-1064CED37FA3}" dt="2021-09-05T10:24:57.488" v="923" actId="2711"/>
        <pc:sldMkLst>
          <pc:docMk/>
          <pc:sldMk cId="430620874" sldId="308"/>
        </pc:sldMkLst>
        <pc:spChg chg="mod">
          <ac:chgData name="Navaneetha yandrapragada" userId="a2ef803c1e84ed18" providerId="LiveId" clId="{3C0D421D-CED6-4A2D-B632-1064CED37FA3}" dt="2021-09-05T10:11:27.957" v="863" actId="20577"/>
          <ac:spMkLst>
            <pc:docMk/>
            <pc:sldMk cId="430620874" sldId="308"/>
            <ac:spMk id="2" creationId="{5B052508-8506-40E8-93F5-2DC5FB2EAFE4}"/>
          </ac:spMkLst>
        </pc:spChg>
        <pc:spChg chg="mod">
          <ac:chgData name="Navaneetha yandrapragada" userId="a2ef803c1e84ed18" providerId="LiveId" clId="{3C0D421D-CED6-4A2D-B632-1064CED37FA3}" dt="2021-09-05T10:24:57.488" v="923" actId="2711"/>
          <ac:spMkLst>
            <pc:docMk/>
            <pc:sldMk cId="430620874" sldId="308"/>
            <ac:spMk id="3" creationId="{F38CA924-50F5-414F-A548-819A87FF241F}"/>
          </ac:spMkLst>
        </pc:spChg>
      </pc:sldChg>
      <pc:sldChg chg="modSp new mod">
        <pc:chgData name="Navaneetha yandrapragada" userId="a2ef803c1e84ed18" providerId="LiveId" clId="{3C0D421D-CED6-4A2D-B632-1064CED37FA3}" dt="2021-09-05T11:54:30.831" v="3161" actId="20577"/>
        <pc:sldMkLst>
          <pc:docMk/>
          <pc:sldMk cId="3077841372" sldId="309"/>
        </pc:sldMkLst>
        <pc:spChg chg="mod">
          <ac:chgData name="Navaneetha yandrapragada" userId="a2ef803c1e84ed18" providerId="LiveId" clId="{3C0D421D-CED6-4A2D-B632-1064CED37FA3}" dt="2021-09-05T10:22:33.430" v="919" actId="27636"/>
          <ac:spMkLst>
            <pc:docMk/>
            <pc:sldMk cId="3077841372" sldId="309"/>
            <ac:spMk id="2" creationId="{EAA5F33C-D46E-4206-B4BC-39A850923BD4}"/>
          </ac:spMkLst>
        </pc:spChg>
        <pc:spChg chg="mod">
          <ac:chgData name="Navaneetha yandrapragada" userId="a2ef803c1e84ed18" providerId="LiveId" clId="{3C0D421D-CED6-4A2D-B632-1064CED37FA3}" dt="2021-09-05T11:54:30.831" v="3161" actId="20577"/>
          <ac:spMkLst>
            <pc:docMk/>
            <pc:sldMk cId="3077841372" sldId="309"/>
            <ac:spMk id="3" creationId="{EFCC5C3F-35DD-4D1F-BE4A-F577B035ED4C}"/>
          </ac:spMkLst>
        </pc:spChg>
      </pc:sldChg>
      <pc:sldChg chg="modSp new mod">
        <pc:chgData name="Navaneetha yandrapragada" userId="a2ef803c1e84ed18" providerId="LiveId" clId="{3C0D421D-CED6-4A2D-B632-1064CED37FA3}" dt="2021-09-05T15:00:52.958" v="5151"/>
        <pc:sldMkLst>
          <pc:docMk/>
          <pc:sldMk cId="3733672574" sldId="310"/>
        </pc:sldMkLst>
        <pc:spChg chg="mod">
          <ac:chgData name="Navaneetha yandrapragada" userId="a2ef803c1e84ed18" providerId="LiveId" clId="{3C0D421D-CED6-4A2D-B632-1064CED37FA3}" dt="2021-09-05T10:31:09.359" v="1177" actId="20577"/>
          <ac:spMkLst>
            <pc:docMk/>
            <pc:sldMk cId="3733672574" sldId="310"/>
            <ac:spMk id="2" creationId="{5B0DF7C8-5A9B-4724-9389-46B8C4DD032D}"/>
          </ac:spMkLst>
        </pc:spChg>
        <pc:spChg chg="mod">
          <ac:chgData name="Navaneetha yandrapragada" userId="a2ef803c1e84ed18" providerId="LiveId" clId="{3C0D421D-CED6-4A2D-B632-1064CED37FA3}" dt="2021-09-05T15:00:52.958" v="5151"/>
          <ac:spMkLst>
            <pc:docMk/>
            <pc:sldMk cId="3733672574" sldId="310"/>
            <ac:spMk id="3" creationId="{37CB3DFC-88B4-4081-B8F2-C52297054360}"/>
          </ac:spMkLst>
        </pc:spChg>
      </pc:sldChg>
      <pc:sldChg chg="addSp delSp modSp new del mod">
        <pc:chgData name="Navaneetha yandrapragada" userId="a2ef803c1e84ed18" providerId="LiveId" clId="{3C0D421D-CED6-4A2D-B632-1064CED37FA3}" dt="2021-09-05T10:50:09.144" v="1804" actId="47"/>
        <pc:sldMkLst>
          <pc:docMk/>
          <pc:sldMk cId="1159641671" sldId="311"/>
        </pc:sldMkLst>
        <pc:spChg chg="del">
          <ac:chgData name="Navaneetha yandrapragada" userId="a2ef803c1e84ed18" providerId="LiveId" clId="{3C0D421D-CED6-4A2D-B632-1064CED37FA3}" dt="2021-09-05T10:48:02.882" v="1794"/>
          <ac:spMkLst>
            <pc:docMk/>
            <pc:sldMk cId="1159641671" sldId="311"/>
            <ac:spMk id="3" creationId="{E632EFBF-1F37-4A0A-B259-70FE7223C587}"/>
          </ac:spMkLst>
        </pc:spChg>
        <pc:spChg chg="add mod">
          <ac:chgData name="Navaneetha yandrapragada" userId="a2ef803c1e84ed18" providerId="LiveId" clId="{3C0D421D-CED6-4A2D-B632-1064CED37FA3}" dt="2021-09-05T10:49:05.119" v="1797" actId="478"/>
          <ac:spMkLst>
            <pc:docMk/>
            <pc:sldMk cId="1159641671" sldId="311"/>
            <ac:spMk id="9" creationId="{68E48743-946F-49B7-8046-FFD94B2AD377}"/>
          </ac:spMkLst>
        </pc:spChg>
        <pc:spChg chg="add mod">
          <ac:chgData name="Navaneetha yandrapragada" userId="a2ef803c1e84ed18" providerId="LiveId" clId="{3C0D421D-CED6-4A2D-B632-1064CED37FA3}" dt="2021-09-05T10:50:01.762" v="1803" actId="14100"/>
          <ac:spMkLst>
            <pc:docMk/>
            <pc:sldMk cId="1159641671" sldId="311"/>
            <ac:spMk id="10" creationId="{EE4FDDCB-5150-40DB-9390-7FB5C9A32E95}"/>
          </ac:spMkLst>
        </pc:spChg>
        <pc:picChg chg="add del mod">
          <ac:chgData name="Navaneetha yandrapragada" userId="a2ef803c1e84ed18" providerId="LiveId" clId="{3C0D421D-CED6-4A2D-B632-1064CED37FA3}" dt="2021-09-05T10:49:05.119" v="1797" actId="478"/>
          <ac:picMkLst>
            <pc:docMk/>
            <pc:sldMk cId="1159641671" sldId="311"/>
            <ac:picMk id="5" creationId="{12DE4115-90A2-4CCA-9A8E-C3856AF8DF23}"/>
          </ac:picMkLst>
        </pc:picChg>
        <pc:cxnChg chg="add del">
          <ac:chgData name="Navaneetha yandrapragada" userId="a2ef803c1e84ed18" providerId="LiveId" clId="{3C0D421D-CED6-4A2D-B632-1064CED37FA3}" dt="2021-09-05T10:48:57.393" v="1796" actId="478"/>
          <ac:cxnSpMkLst>
            <pc:docMk/>
            <pc:sldMk cId="1159641671" sldId="311"/>
            <ac:cxnSpMk id="7" creationId="{65F84BBA-7CD7-4E24-84E5-B1FF87D06199}"/>
          </ac:cxnSpMkLst>
        </pc:cxnChg>
      </pc:sldChg>
      <pc:sldChg chg="addSp delSp modSp new del mod">
        <pc:chgData name="Navaneetha yandrapragada" userId="a2ef803c1e84ed18" providerId="LiveId" clId="{3C0D421D-CED6-4A2D-B632-1064CED37FA3}" dt="2021-09-05T10:57:52.402" v="1930" actId="47"/>
        <pc:sldMkLst>
          <pc:docMk/>
          <pc:sldMk cId="1431626895" sldId="311"/>
        </pc:sldMkLst>
        <pc:spChg chg="mod">
          <ac:chgData name="Navaneetha yandrapragada" userId="a2ef803c1e84ed18" providerId="LiveId" clId="{3C0D421D-CED6-4A2D-B632-1064CED37FA3}" dt="2021-09-05T10:50:33.850" v="1828" actId="20577"/>
          <ac:spMkLst>
            <pc:docMk/>
            <pc:sldMk cId="1431626895" sldId="311"/>
            <ac:spMk id="2" creationId="{AED5A5C1-E74A-4234-B015-96402A2F2EFA}"/>
          </ac:spMkLst>
        </pc:spChg>
        <pc:spChg chg="del">
          <ac:chgData name="Navaneetha yandrapragada" userId="a2ef803c1e84ed18" providerId="LiveId" clId="{3C0D421D-CED6-4A2D-B632-1064CED37FA3}" dt="2021-09-05T10:50:41.768" v="1829" actId="478"/>
          <ac:spMkLst>
            <pc:docMk/>
            <pc:sldMk cId="1431626895" sldId="311"/>
            <ac:spMk id="3" creationId="{D6634FEC-9A11-46D5-A29C-B77D025F2CDE}"/>
          </ac:spMkLst>
        </pc:spChg>
        <pc:spChg chg="del">
          <ac:chgData name="Navaneetha yandrapragada" userId="a2ef803c1e84ed18" providerId="LiveId" clId="{3C0D421D-CED6-4A2D-B632-1064CED37FA3}" dt="2021-09-05T10:50:44.712" v="1830" actId="478"/>
          <ac:spMkLst>
            <pc:docMk/>
            <pc:sldMk cId="1431626895" sldId="311"/>
            <ac:spMk id="4" creationId="{40063CD1-C7DD-4186-A537-FDF51292CCAE}"/>
          </ac:spMkLst>
        </pc:spChg>
        <pc:spChg chg="del">
          <ac:chgData name="Navaneetha yandrapragada" userId="a2ef803c1e84ed18" providerId="LiveId" clId="{3C0D421D-CED6-4A2D-B632-1064CED37FA3}" dt="2021-09-05T10:50:46.855" v="1831" actId="478"/>
          <ac:spMkLst>
            <pc:docMk/>
            <pc:sldMk cId="1431626895" sldId="311"/>
            <ac:spMk id="5" creationId="{6EB50048-42FE-4881-AEA4-463CF74DB9A5}"/>
          </ac:spMkLst>
        </pc:spChg>
        <pc:spChg chg="del">
          <ac:chgData name="Navaneetha yandrapragada" userId="a2ef803c1e84ed18" providerId="LiveId" clId="{3C0D421D-CED6-4A2D-B632-1064CED37FA3}" dt="2021-09-05T10:50:54.038" v="1832" actId="478"/>
          <ac:spMkLst>
            <pc:docMk/>
            <pc:sldMk cId="1431626895" sldId="311"/>
            <ac:spMk id="6" creationId="{F5A00A9E-0E13-4C4E-87B9-F87AAFFC121D}"/>
          </ac:spMkLst>
        </pc:spChg>
        <pc:spChg chg="mod">
          <ac:chgData name="Navaneetha yandrapragada" userId="a2ef803c1e84ed18" providerId="LiveId" clId="{3C0D421D-CED6-4A2D-B632-1064CED37FA3}" dt="2021-09-05T10:57:06.905" v="1924" actId="14100"/>
          <ac:spMkLst>
            <pc:docMk/>
            <pc:sldMk cId="1431626895" sldId="311"/>
            <ac:spMk id="7" creationId="{B25C9CE2-99E8-4D56-B443-C89256EF73BC}"/>
          </ac:spMkLst>
        </pc:spChg>
        <pc:spChg chg="add del mod">
          <ac:chgData name="Navaneetha yandrapragada" userId="a2ef803c1e84ed18" providerId="LiveId" clId="{3C0D421D-CED6-4A2D-B632-1064CED37FA3}" dt="2021-09-05T10:57:30.877" v="1927" actId="21"/>
          <ac:spMkLst>
            <pc:docMk/>
            <pc:sldMk cId="1431626895" sldId="311"/>
            <ac:spMk id="8" creationId="{CF4CE62A-B798-430C-AB44-A22BA192B3B4}"/>
          </ac:spMkLst>
        </pc:spChg>
        <pc:spChg chg="add mod">
          <ac:chgData name="Navaneetha yandrapragada" userId="a2ef803c1e84ed18" providerId="LiveId" clId="{3C0D421D-CED6-4A2D-B632-1064CED37FA3}" dt="2021-09-05T10:54:32.780" v="1905" actId="1076"/>
          <ac:spMkLst>
            <pc:docMk/>
            <pc:sldMk cId="1431626895" sldId="311"/>
            <ac:spMk id="9" creationId="{72D3A99D-E9C3-4070-8FFC-0BDDC2251A72}"/>
          </ac:spMkLst>
        </pc:spChg>
        <pc:spChg chg="add mod">
          <ac:chgData name="Navaneetha yandrapragada" userId="a2ef803c1e84ed18" providerId="LiveId" clId="{3C0D421D-CED6-4A2D-B632-1064CED37FA3}" dt="2021-09-05T10:53:30.082" v="1894" actId="208"/>
          <ac:spMkLst>
            <pc:docMk/>
            <pc:sldMk cId="1431626895" sldId="311"/>
            <ac:spMk id="10" creationId="{FB1DCD98-7F30-4804-B568-6EBF51456B61}"/>
          </ac:spMkLst>
        </pc:spChg>
        <pc:spChg chg="add mod">
          <ac:chgData name="Navaneetha yandrapragada" userId="a2ef803c1e84ed18" providerId="LiveId" clId="{3C0D421D-CED6-4A2D-B632-1064CED37FA3}" dt="2021-09-05T10:53:42.679" v="1897" actId="208"/>
          <ac:spMkLst>
            <pc:docMk/>
            <pc:sldMk cId="1431626895" sldId="311"/>
            <ac:spMk id="11" creationId="{276603A0-518F-46D1-9769-291D270FD4FD}"/>
          </ac:spMkLst>
        </pc:spChg>
        <pc:spChg chg="add mod">
          <ac:chgData name="Navaneetha yandrapragada" userId="a2ef803c1e84ed18" providerId="LiveId" clId="{3C0D421D-CED6-4A2D-B632-1064CED37FA3}" dt="2021-09-05T10:53:53.647" v="1900" actId="208"/>
          <ac:spMkLst>
            <pc:docMk/>
            <pc:sldMk cId="1431626895" sldId="311"/>
            <ac:spMk id="12" creationId="{4BA23892-C3F8-4F28-8E98-D474DCB09D06}"/>
          </ac:spMkLst>
        </pc:spChg>
        <pc:cxnChg chg="add mod">
          <ac:chgData name="Navaneetha yandrapragada" userId="a2ef803c1e84ed18" providerId="LiveId" clId="{3C0D421D-CED6-4A2D-B632-1064CED37FA3}" dt="2021-09-05T10:57:30.877" v="1927" actId="21"/>
          <ac:cxnSpMkLst>
            <pc:docMk/>
            <pc:sldMk cId="1431626895" sldId="311"/>
            <ac:cxnSpMk id="14" creationId="{410D6C8F-786A-417A-842E-E8CD378ED860}"/>
          </ac:cxnSpMkLst>
        </pc:cxnChg>
        <pc:cxnChg chg="add mod">
          <ac:chgData name="Navaneetha yandrapragada" userId="a2ef803c1e84ed18" providerId="LiveId" clId="{3C0D421D-CED6-4A2D-B632-1064CED37FA3}" dt="2021-09-05T10:57:30.877" v="1927" actId="21"/>
          <ac:cxnSpMkLst>
            <pc:docMk/>
            <pc:sldMk cId="1431626895" sldId="311"/>
            <ac:cxnSpMk id="16" creationId="{9AFCB313-0A13-4EF0-A58F-D339D20504F7}"/>
          </ac:cxnSpMkLst>
        </pc:cxnChg>
        <pc:cxnChg chg="add mod">
          <ac:chgData name="Navaneetha yandrapragada" userId="a2ef803c1e84ed18" providerId="LiveId" clId="{3C0D421D-CED6-4A2D-B632-1064CED37FA3}" dt="2021-09-05T10:54:43.565" v="1907" actId="13822"/>
          <ac:cxnSpMkLst>
            <pc:docMk/>
            <pc:sldMk cId="1431626895" sldId="311"/>
            <ac:cxnSpMk id="19" creationId="{C617265C-AFF5-4C7A-BF5E-512CD279D8AA}"/>
          </ac:cxnSpMkLst>
        </pc:cxnChg>
        <pc:cxnChg chg="add mod">
          <ac:chgData name="Navaneetha yandrapragada" userId="a2ef803c1e84ed18" providerId="LiveId" clId="{3C0D421D-CED6-4A2D-B632-1064CED37FA3}" dt="2021-09-05T10:54:53.950" v="1909" actId="13822"/>
          <ac:cxnSpMkLst>
            <pc:docMk/>
            <pc:sldMk cId="1431626895" sldId="311"/>
            <ac:cxnSpMk id="21" creationId="{AB6210B6-2390-42CF-A7F7-21AB2CE211D1}"/>
          </ac:cxnSpMkLst>
        </pc:cxnChg>
        <pc:cxnChg chg="add mod">
          <ac:chgData name="Navaneetha yandrapragada" userId="a2ef803c1e84ed18" providerId="LiveId" clId="{3C0D421D-CED6-4A2D-B632-1064CED37FA3}" dt="2021-09-05T10:55:00.820" v="1911" actId="13822"/>
          <ac:cxnSpMkLst>
            <pc:docMk/>
            <pc:sldMk cId="1431626895" sldId="311"/>
            <ac:cxnSpMk id="23" creationId="{676E070D-F67E-4FAB-BD3D-12A4632B1306}"/>
          </ac:cxnSpMkLst>
        </pc:cxnChg>
        <pc:cxnChg chg="add mod">
          <ac:chgData name="Navaneetha yandrapragada" userId="a2ef803c1e84ed18" providerId="LiveId" clId="{3C0D421D-CED6-4A2D-B632-1064CED37FA3}" dt="2021-09-05T10:57:30.877" v="1927" actId="21"/>
          <ac:cxnSpMkLst>
            <pc:docMk/>
            <pc:sldMk cId="1431626895" sldId="311"/>
            <ac:cxnSpMk id="25" creationId="{8829514B-19DD-49B0-BC1D-DDFE24F810BC}"/>
          </ac:cxnSpMkLst>
        </pc:cxnChg>
        <pc:cxnChg chg="add mod">
          <ac:chgData name="Navaneetha yandrapragada" userId="a2ef803c1e84ed18" providerId="LiveId" clId="{3C0D421D-CED6-4A2D-B632-1064CED37FA3}" dt="2021-09-05T10:57:30.877" v="1927" actId="21"/>
          <ac:cxnSpMkLst>
            <pc:docMk/>
            <pc:sldMk cId="1431626895" sldId="311"/>
            <ac:cxnSpMk id="27" creationId="{7208C62E-E93F-4EB2-AC5A-A0977CA0BDF7}"/>
          </ac:cxnSpMkLst>
        </pc:cxnChg>
        <pc:cxnChg chg="add mod">
          <ac:chgData name="Navaneetha yandrapragada" userId="a2ef803c1e84ed18" providerId="LiveId" clId="{3C0D421D-CED6-4A2D-B632-1064CED37FA3}" dt="2021-09-05T10:55:36.558" v="1917" actId="13822"/>
          <ac:cxnSpMkLst>
            <pc:docMk/>
            <pc:sldMk cId="1431626895" sldId="311"/>
            <ac:cxnSpMk id="29" creationId="{B08EDC8B-3BBF-49E7-8E27-0CE6166475A0}"/>
          </ac:cxnSpMkLst>
        </pc:cxnChg>
        <pc:cxnChg chg="add mod">
          <ac:chgData name="Navaneetha yandrapragada" userId="a2ef803c1e84ed18" providerId="LiveId" clId="{3C0D421D-CED6-4A2D-B632-1064CED37FA3}" dt="2021-09-05T10:57:10.718" v="1925" actId="1076"/>
          <ac:cxnSpMkLst>
            <pc:docMk/>
            <pc:sldMk cId="1431626895" sldId="311"/>
            <ac:cxnSpMk id="31" creationId="{4C6994F1-09AF-4767-A078-9D9015ECCF66}"/>
          </ac:cxnSpMkLst>
        </pc:cxnChg>
        <pc:cxnChg chg="add mod">
          <ac:chgData name="Navaneetha yandrapragada" userId="a2ef803c1e84ed18" providerId="LiveId" clId="{3C0D421D-CED6-4A2D-B632-1064CED37FA3}" dt="2021-09-05T10:55:56.341" v="1921" actId="13822"/>
          <ac:cxnSpMkLst>
            <pc:docMk/>
            <pc:sldMk cId="1431626895" sldId="311"/>
            <ac:cxnSpMk id="33" creationId="{BCA2E062-DFC1-4786-9B13-35AB043FAEC1}"/>
          </ac:cxnSpMkLst>
        </pc:cxnChg>
      </pc:sldChg>
      <pc:sldChg chg="addSp delSp modSp new mod">
        <pc:chgData name="Navaneetha yandrapragada" userId="a2ef803c1e84ed18" providerId="LiveId" clId="{3C0D421D-CED6-4A2D-B632-1064CED37FA3}" dt="2021-09-05T14:08:36.558" v="4376" actId="1076"/>
        <pc:sldMkLst>
          <pc:docMk/>
          <pc:sldMk cId="3862746807" sldId="311"/>
        </pc:sldMkLst>
        <pc:spChg chg="add del mod">
          <ac:chgData name="Navaneetha yandrapragada" userId="a2ef803c1e84ed18" providerId="LiveId" clId="{3C0D421D-CED6-4A2D-B632-1064CED37FA3}" dt="2021-09-05T10:59:21.105" v="1933" actId="478"/>
          <ac:spMkLst>
            <pc:docMk/>
            <pc:sldMk cId="3862746807" sldId="311"/>
            <ac:spMk id="2" creationId="{DA3538AB-FF29-4177-BE75-4215A8134BC3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3" creationId="{692A3566-7414-4675-9FE0-740772896D6F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4" creationId="{9DDE6CFE-773A-44F6-83B8-C2EFC6D11F34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5" creationId="{96175124-369B-412D-8719-D2AA9889F3FF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6" creationId="{6E9801F3-FDE8-4B5F-A075-57EC21141B8A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7" creationId="{4F79F7E8-FD85-4F15-B4E7-6513642A433F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30" creationId="{35FCE1D2-5F7C-4C18-B211-8B59345D8BFB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31" creationId="{587ED118-8D61-47CB-9C49-E6028CB728A0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32" creationId="{2C09323C-1983-48C1-90F9-7B4BA8C4AC77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33" creationId="{E040C899-ECB6-49E4-A274-2E5B1D62F030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34" creationId="{29E833AE-3A7A-4C12-B722-F6A6DBC7E0EE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35" creationId="{1E581538-0921-4FD8-90C1-43C4F67178ED}"/>
          </ac:spMkLst>
        </pc:spChg>
        <pc:spChg chg="add del mod">
          <ac:chgData name="Navaneetha yandrapragada" userId="a2ef803c1e84ed18" providerId="LiveId" clId="{3C0D421D-CED6-4A2D-B632-1064CED37FA3}" dt="2021-09-05T11:05:46.851" v="2019"/>
          <ac:spMkLst>
            <pc:docMk/>
            <pc:sldMk cId="3862746807" sldId="311"/>
            <ac:spMk id="36" creationId="{C9084D5E-ACE6-4A8D-86D9-4703BE7F0046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37" creationId="{83F035F4-5465-43EA-8110-46544F11F496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38" creationId="{58080E8A-CF2C-480C-B146-8F07C007E4EF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39" creationId="{F6ECDC94-7697-4581-A5A2-DEE8972A9E62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40" creationId="{1F2E98EB-4091-4DE0-9D2C-21F23A7B679D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41" creationId="{4D0B5629-DC1F-4A0A-9160-94002BC0F694}"/>
          </ac:spMkLst>
        </pc:spChg>
        <pc:spChg chg="add del mod">
          <ac:chgData name="Navaneetha yandrapragada" userId="a2ef803c1e84ed18" providerId="LiveId" clId="{3C0D421D-CED6-4A2D-B632-1064CED37FA3}" dt="2021-09-05T11:10:18.435" v="2056" actId="478"/>
          <ac:spMkLst>
            <pc:docMk/>
            <pc:sldMk cId="3862746807" sldId="311"/>
            <ac:spMk id="42" creationId="{CDA81765-EBE5-43DE-8E0E-A3179FB0AF35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43" creationId="{43EC9DDF-874D-4105-9C01-9E2E9BF74C78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44" creationId="{782C9E17-7201-4002-A958-EF1FF0665738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93" creationId="{C9D2E925-0E3E-4C58-82EE-660F0C8C69B1}"/>
          </ac:spMkLst>
        </pc:spChg>
        <pc:spChg chg="add del mod">
          <ac:chgData name="Navaneetha yandrapragada" userId="a2ef803c1e84ed18" providerId="LiveId" clId="{3C0D421D-CED6-4A2D-B632-1064CED37FA3}" dt="2021-09-05T14:08:28.680" v="4373" actId="21"/>
          <ac:spMkLst>
            <pc:docMk/>
            <pc:sldMk cId="3862746807" sldId="311"/>
            <ac:spMk id="94" creationId="{A91A5C74-5AFA-4D20-B25F-4FF7F6B14A15}"/>
          </ac:spMkLst>
        </pc:spChg>
        <pc:spChg chg="add del mod">
          <ac:chgData name="Navaneetha yandrapragada" userId="a2ef803c1e84ed18" providerId="LiveId" clId="{3C0D421D-CED6-4A2D-B632-1064CED37FA3}" dt="2021-09-05T11:16:12.593" v="2120"/>
          <ac:spMkLst>
            <pc:docMk/>
            <pc:sldMk cId="3862746807" sldId="311"/>
            <ac:spMk id="95" creationId="{78DC8577-AD8E-41BA-9A37-81EE9B2ECDA9}"/>
          </ac:spMkLst>
        </pc:spChg>
        <pc:spChg chg="add del mod">
          <ac:chgData name="Navaneetha yandrapragada" userId="a2ef803c1e84ed18" providerId="LiveId" clId="{3C0D421D-CED6-4A2D-B632-1064CED37FA3}" dt="2021-09-05T11:23:20.720" v="2412" actId="478"/>
          <ac:spMkLst>
            <pc:docMk/>
            <pc:sldMk cId="3862746807" sldId="311"/>
            <ac:spMk id="96" creationId="{9E75220A-64DE-4827-8444-C5AED3BFCBEC}"/>
          </ac:spMkLst>
        </pc:spChg>
        <pc:spChg chg="add del mod">
          <ac:chgData name="Navaneetha yandrapragada" userId="a2ef803c1e84ed18" providerId="LiveId" clId="{3C0D421D-CED6-4A2D-B632-1064CED37FA3}" dt="2021-09-05T11:23:14.291" v="2410" actId="478"/>
          <ac:spMkLst>
            <pc:docMk/>
            <pc:sldMk cId="3862746807" sldId="311"/>
            <ac:spMk id="97" creationId="{33647A9C-6F91-42DF-A2DB-147F78D7B3F9}"/>
          </ac:spMkLst>
        </pc:spChg>
        <pc:spChg chg="add del mod">
          <ac:chgData name="Navaneetha yandrapragada" userId="a2ef803c1e84ed18" providerId="LiveId" clId="{3C0D421D-CED6-4A2D-B632-1064CED37FA3}" dt="2021-09-05T11:16:30.394" v="2124" actId="478"/>
          <ac:spMkLst>
            <pc:docMk/>
            <pc:sldMk cId="3862746807" sldId="311"/>
            <ac:spMk id="98" creationId="{9A3B2FA5-C9CE-4C5B-9DB5-B7CF9691D27C}"/>
          </ac:spMkLst>
        </pc:spChg>
        <pc:spChg chg="add del mod">
          <ac:chgData name="Navaneetha yandrapragada" userId="a2ef803c1e84ed18" providerId="LiveId" clId="{3C0D421D-CED6-4A2D-B632-1064CED37FA3}" dt="2021-09-05T11:17:01.484" v="2129" actId="478"/>
          <ac:spMkLst>
            <pc:docMk/>
            <pc:sldMk cId="3862746807" sldId="311"/>
            <ac:spMk id="99" creationId="{984C06A7-9368-406F-8FD8-974A3E847D4C}"/>
          </ac:spMkLst>
        </pc:spChg>
        <pc:spChg chg="add mod">
          <ac:chgData name="Navaneetha yandrapragada" userId="a2ef803c1e84ed18" providerId="LiveId" clId="{3C0D421D-CED6-4A2D-B632-1064CED37FA3}" dt="2021-09-05T13:21:21.721" v="3613" actId="20577"/>
          <ac:spMkLst>
            <pc:docMk/>
            <pc:sldMk cId="3862746807" sldId="311"/>
            <ac:spMk id="100" creationId="{E1BE5587-561B-4368-BF8B-D69251CC5BEF}"/>
          </ac:spMkLst>
        </pc:spChg>
        <pc:picChg chg="add mod">
          <ac:chgData name="Navaneetha yandrapragada" userId="a2ef803c1e84ed18" providerId="LiveId" clId="{3C0D421D-CED6-4A2D-B632-1064CED37FA3}" dt="2021-09-05T14:08:36.558" v="4376" actId="1076"/>
          <ac:picMkLst>
            <pc:docMk/>
            <pc:sldMk cId="3862746807" sldId="311"/>
            <ac:picMk id="2" creationId="{D39545F2-7156-422E-8202-7AF70558FD33}"/>
          </ac:picMkLst>
        </pc:picChg>
        <pc:cxnChg chg="add del mod">
          <ac:chgData name="Navaneetha yandrapragada" userId="a2ef803c1e84ed18" providerId="LiveId" clId="{3C0D421D-CED6-4A2D-B632-1064CED37FA3}" dt="2021-09-05T14:08:28.680" v="4373" actId="21"/>
          <ac:cxnSpMkLst>
            <pc:docMk/>
            <pc:sldMk cId="3862746807" sldId="311"/>
            <ac:cxnSpMk id="9" creationId="{00F46CF8-5B71-4AE2-AD1F-B3EAB19E3CD7}"/>
          </ac:cxnSpMkLst>
        </pc:cxnChg>
        <pc:cxnChg chg="add del mod">
          <ac:chgData name="Navaneetha yandrapragada" userId="a2ef803c1e84ed18" providerId="LiveId" clId="{3C0D421D-CED6-4A2D-B632-1064CED37FA3}" dt="2021-09-05T14:08:28.680" v="4373" actId="21"/>
          <ac:cxnSpMkLst>
            <pc:docMk/>
            <pc:sldMk cId="3862746807" sldId="311"/>
            <ac:cxnSpMk id="11" creationId="{76080CF0-B156-44E4-8548-7DD5EFB24F3F}"/>
          </ac:cxnSpMkLst>
        </pc:cxnChg>
        <pc:cxnChg chg="add del mod">
          <ac:chgData name="Navaneetha yandrapragada" userId="a2ef803c1e84ed18" providerId="LiveId" clId="{3C0D421D-CED6-4A2D-B632-1064CED37FA3}" dt="2021-09-05T14:08:28.680" v="4373" actId="21"/>
          <ac:cxnSpMkLst>
            <pc:docMk/>
            <pc:sldMk cId="3862746807" sldId="311"/>
            <ac:cxnSpMk id="13" creationId="{810EE04A-47C0-4AEB-BEFA-43A63F44A7C4}"/>
          </ac:cxnSpMkLst>
        </pc:cxnChg>
        <pc:cxnChg chg="add del mod">
          <ac:chgData name="Navaneetha yandrapragada" userId="a2ef803c1e84ed18" providerId="LiveId" clId="{3C0D421D-CED6-4A2D-B632-1064CED37FA3}" dt="2021-09-05T14:08:28.680" v="4373" actId="21"/>
          <ac:cxnSpMkLst>
            <pc:docMk/>
            <pc:sldMk cId="3862746807" sldId="311"/>
            <ac:cxnSpMk id="15" creationId="{98645808-63FF-4190-BFD7-D12ED2043294}"/>
          </ac:cxnSpMkLst>
        </pc:cxnChg>
        <pc:cxnChg chg="add del mod">
          <ac:chgData name="Navaneetha yandrapragada" userId="a2ef803c1e84ed18" providerId="LiveId" clId="{3C0D421D-CED6-4A2D-B632-1064CED37FA3}" dt="2021-09-05T14:08:28.680" v="4373" actId="21"/>
          <ac:cxnSpMkLst>
            <pc:docMk/>
            <pc:sldMk cId="3862746807" sldId="311"/>
            <ac:cxnSpMk id="17" creationId="{5C31E73A-0DDF-459F-BBBA-B0D196938220}"/>
          </ac:cxnSpMkLst>
        </pc:cxnChg>
        <pc:cxnChg chg="add del mod">
          <ac:chgData name="Navaneetha yandrapragada" userId="a2ef803c1e84ed18" providerId="LiveId" clId="{3C0D421D-CED6-4A2D-B632-1064CED37FA3}" dt="2021-09-05T14:08:28.680" v="4373" actId="21"/>
          <ac:cxnSpMkLst>
            <pc:docMk/>
            <pc:sldMk cId="3862746807" sldId="311"/>
            <ac:cxnSpMk id="21" creationId="{E4A2A4B4-28AC-4C6E-B83E-86C04CD592B4}"/>
          </ac:cxnSpMkLst>
        </pc:cxnChg>
        <pc:cxnChg chg="add del mod">
          <ac:chgData name="Navaneetha yandrapragada" userId="a2ef803c1e84ed18" providerId="LiveId" clId="{3C0D421D-CED6-4A2D-B632-1064CED37FA3}" dt="2021-09-05T14:08:28.680" v="4373" actId="21"/>
          <ac:cxnSpMkLst>
            <pc:docMk/>
            <pc:sldMk cId="3862746807" sldId="311"/>
            <ac:cxnSpMk id="23" creationId="{2B846ADA-A5BF-46A6-93A9-04735142E75C}"/>
          </ac:cxnSpMkLst>
        </pc:cxnChg>
        <pc:cxnChg chg="add del mod">
          <ac:chgData name="Navaneetha yandrapragada" userId="a2ef803c1e84ed18" providerId="LiveId" clId="{3C0D421D-CED6-4A2D-B632-1064CED37FA3}" dt="2021-09-05T14:08:28.680" v="4373" actId="21"/>
          <ac:cxnSpMkLst>
            <pc:docMk/>
            <pc:sldMk cId="3862746807" sldId="311"/>
            <ac:cxnSpMk id="25" creationId="{B84AE6DA-B795-471D-A236-090427423A62}"/>
          </ac:cxnSpMkLst>
        </pc:cxnChg>
        <pc:cxnChg chg="add del mod">
          <ac:chgData name="Navaneetha yandrapragada" userId="a2ef803c1e84ed18" providerId="LiveId" clId="{3C0D421D-CED6-4A2D-B632-1064CED37FA3}" dt="2021-09-05T14:08:28.680" v="4373" actId="21"/>
          <ac:cxnSpMkLst>
            <pc:docMk/>
            <pc:sldMk cId="3862746807" sldId="311"/>
            <ac:cxnSpMk id="27" creationId="{0D521499-1179-4285-BE7C-8ADFF49FCB71}"/>
          </ac:cxnSpMkLst>
        </pc:cxnChg>
        <pc:cxnChg chg="add del mod">
          <ac:chgData name="Navaneetha yandrapragada" userId="a2ef803c1e84ed18" providerId="LiveId" clId="{3C0D421D-CED6-4A2D-B632-1064CED37FA3}" dt="2021-09-05T14:08:28.680" v="4373" actId="21"/>
          <ac:cxnSpMkLst>
            <pc:docMk/>
            <pc:sldMk cId="3862746807" sldId="311"/>
            <ac:cxnSpMk id="29" creationId="{461474A0-4FEF-46CF-A422-1E6457ABAC05}"/>
          </ac:cxnSpMkLst>
        </pc:cxnChg>
      </pc:sldChg>
      <pc:sldChg chg="addSp delSp modSp new del mod">
        <pc:chgData name="Navaneetha yandrapragada" userId="a2ef803c1e84ed18" providerId="LiveId" clId="{3C0D421D-CED6-4A2D-B632-1064CED37FA3}" dt="2021-09-05T11:24:07.239" v="2419" actId="47"/>
        <pc:sldMkLst>
          <pc:docMk/>
          <pc:sldMk cId="1186235869" sldId="312"/>
        </pc:sldMkLst>
        <pc:spChg chg="add mod">
          <ac:chgData name="Navaneetha yandrapragada" userId="a2ef803c1e84ed18" providerId="LiveId" clId="{3C0D421D-CED6-4A2D-B632-1064CED37FA3}" dt="2021-09-05T11:23:36.118" v="2413"/>
          <ac:spMkLst>
            <pc:docMk/>
            <pc:sldMk cId="1186235869" sldId="312"/>
            <ac:spMk id="2" creationId="{A8720AD4-12EB-4B60-86A0-F81833379A23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3" creationId="{2DF467A0-1202-4B30-A12E-5544DF3B0F09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4" creationId="{6FEDECF1-CCDB-4BCB-88E2-06384C034376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5" creationId="{2E84C49F-86DA-41A1-9DFA-A0E9A1AB7FD5}"/>
          </ac:spMkLst>
        </pc:spChg>
        <pc:spChg chg="add mod">
          <ac:chgData name="Navaneetha yandrapragada" userId="a2ef803c1e84ed18" providerId="LiveId" clId="{3C0D421D-CED6-4A2D-B632-1064CED37FA3}" dt="2021-09-05T11:23:36.118" v="2413"/>
          <ac:spMkLst>
            <pc:docMk/>
            <pc:sldMk cId="1186235869" sldId="312"/>
            <ac:spMk id="16" creationId="{ED1F1458-CC64-4CC7-B996-857ADEF56E24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17" creationId="{09A08AB5-AF5C-4A70-A289-49822D9590F8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18" creationId="{B8894E9F-3F06-440C-B2A3-5EB3E479BE6E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19" creationId="{E76AE1A9-9C29-44F2-8FF7-7F3C5E4DA9D5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20" creationId="{5C15EA49-6580-4CA6-813A-B21C120C8441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21" creationId="{0F9E516D-D9B3-42CC-B74A-303DEADDF2B7}"/>
          </ac:spMkLst>
        </pc:spChg>
        <pc:spChg chg="add mod">
          <ac:chgData name="Navaneetha yandrapragada" userId="a2ef803c1e84ed18" providerId="LiveId" clId="{3C0D421D-CED6-4A2D-B632-1064CED37FA3}" dt="2021-09-05T11:23:51.271" v="2415" actId="1076"/>
          <ac:spMkLst>
            <pc:docMk/>
            <pc:sldMk cId="1186235869" sldId="312"/>
            <ac:spMk id="22" creationId="{64664255-623A-4F83-883A-9A3D7AE37860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23" creationId="{70168159-A8B4-4C75-8B57-99723FC2D7BF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24" creationId="{21A053DD-CBA0-4BD7-A5A8-FD43C5DA5A5D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25" creationId="{00DCFABC-76A3-45BA-A8D9-DA8BBCAABEEA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26" creationId="{57AD5840-2CA7-4F13-A338-0D5877CCA5E8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27" creationId="{46E0431F-6166-4C70-9C4B-C02F677F52EF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28" creationId="{70D9B8A9-CBFC-47DD-81AC-5A3FE2E57C8C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29" creationId="{C1A34DD7-5CD7-4056-AEA7-462E118AE4B3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30" creationId="{9D0F5252-5681-42F5-A072-5E60FB718662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35" creationId="{8F59BB69-2304-4272-907C-75AAFA4EB50C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36" creationId="{B143F20D-BC85-4E6A-B5BC-99A702F02336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37" creationId="{7230BBEE-447C-4165-A347-AA2E428395D9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38" creationId="{B1F4AAF7-FBB4-4423-8978-0274A75FE359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39" creationId="{EAF2B154-58AB-457C-959D-DB1287DC68E5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40" creationId="{42ADF818-6122-4CAA-9FFB-875CAB81E3A6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41" creationId="{70EF30E7-12CD-405D-B852-24C1F24B50E8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42" creationId="{BF92B153-D6AA-4047-A348-C61B4809E0A0}"/>
          </ac:spMkLst>
        </pc:spChg>
        <pc:spChg chg="add del mod">
          <ac:chgData name="Navaneetha yandrapragada" userId="a2ef803c1e84ed18" providerId="LiveId" clId="{3C0D421D-CED6-4A2D-B632-1064CED37FA3}" dt="2021-09-05T11:24:00.837" v="2418" actId="478"/>
          <ac:spMkLst>
            <pc:docMk/>
            <pc:sldMk cId="1186235869" sldId="312"/>
            <ac:spMk id="43" creationId="{179D8C9C-0381-4A7F-B688-9C8F708932F8}"/>
          </ac:spMkLst>
        </pc:spChg>
        <pc:cxnChg chg="add mod">
          <ac:chgData name="Navaneetha yandrapragada" userId="a2ef803c1e84ed18" providerId="LiveId" clId="{3C0D421D-CED6-4A2D-B632-1064CED37FA3}" dt="2021-09-05T11:23:36.118" v="2413"/>
          <ac:cxnSpMkLst>
            <pc:docMk/>
            <pc:sldMk cId="1186235869" sldId="312"/>
            <ac:cxnSpMk id="6" creationId="{B51802A8-150B-4903-A544-00C860F0585A}"/>
          </ac:cxnSpMkLst>
        </pc:cxnChg>
        <pc:cxnChg chg="add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7" creationId="{0187FF75-8979-4600-A4DF-811091E70C8D}"/>
          </ac:cxnSpMkLst>
        </pc:cxnChg>
        <pc:cxnChg chg="add del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8" creationId="{AF2163CF-6069-479C-B3A2-A0C6E7043F5D}"/>
          </ac:cxnSpMkLst>
        </pc:cxnChg>
        <pc:cxnChg chg="add del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9" creationId="{7ADAF15C-71FE-4BCB-9FFA-CAE33B570B57}"/>
          </ac:cxnSpMkLst>
        </pc:cxnChg>
        <pc:cxnChg chg="add del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10" creationId="{815B909B-826B-4164-A8A4-8E119D880CDC}"/>
          </ac:cxnSpMkLst>
        </pc:cxnChg>
        <pc:cxnChg chg="add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11" creationId="{8A988E76-E3BD-417E-B413-B9D687CE32C4}"/>
          </ac:cxnSpMkLst>
        </pc:cxnChg>
        <pc:cxnChg chg="add del mod">
          <ac:chgData name="Navaneetha yandrapragada" userId="a2ef803c1e84ed18" providerId="LiveId" clId="{3C0D421D-CED6-4A2D-B632-1064CED37FA3}" dt="2021-09-05T11:23:55.928" v="2417" actId="478"/>
          <ac:cxnSpMkLst>
            <pc:docMk/>
            <pc:sldMk cId="1186235869" sldId="312"/>
            <ac:cxnSpMk id="12" creationId="{B39F11AA-FFF4-43F2-A4D6-432557232BC8}"/>
          </ac:cxnSpMkLst>
        </pc:cxnChg>
        <pc:cxnChg chg="add del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13" creationId="{6B8528A1-5629-4862-8F9D-048A5278DFA5}"/>
          </ac:cxnSpMkLst>
        </pc:cxnChg>
        <pc:cxnChg chg="add del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14" creationId="{7090DCDD-8B30-4EBD-91FC-7A43DFA18718}"/>
          </ac:cxnSpMkLst>
        </pc:cxnChg>
        <pc:cxnChg chg="add del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15" creationId="{A2C52A00-3300-43AD-BA24-788F324CB950}"/>
          </ac:cxnSpMkLst>
        </pc:cxnChg>
        <pc:cxnChg chg="add del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31" creationId="{76A3B928-9961-461E-BC74-30EBEFA2DA7C}"/>
          </ac:cxnSpMkLst>
        </pc:cxnChg>
        <pc:cxnChg chg="add del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32" creationId="{20FEA361-6D15-459E-A4D8-503ED6C117CE}"/>
          </ac:cxnSpMkLst>
        </pc:cxnChg>
        <pc:cxnChg chg="add del mod">
          <ac:chgData name="Navaneetha yandrapragada" userId="a2ef803c1e84ed18" providerId="LiveId" clId="{3C0D421D-CED6-4A2D-B632-1064CED37FA3}" dt="2021-09-05T11:24:00.837" v="2418" actId="478"/>
          <ac:cxnSpMkLst>
            <pc:docMk/>
            <pc:sldMk cId="1186235869" sldId="312"/>
            <ac:cxnSpMk id="33" creationId="{FA3A0179-F4EE-403E-B016-88215243AA9C}"/>
          </ac:cxnSpMkLst>
        </pc:cxnChg>
        <pc:cxnChg chg="add mod">
          <ac:chgData name="Navaneetha yandrapragada" userId="a2ef803c1e84ed18" providerId="LiveId" clId="{3C0D421D-CED6-4A2D-B632-1064CED37FA3}" dt="2021-09-05T11:23:54.169" v="2416" actId="1076"/>
          <ac:cxnSpMkLst>
            <pc:docMk/>
            <pc:sldMk cId="1186235869" sldId="312"/>
            <ac:cxnSpMk id="34" creationId="{CBBCADDF-251D-4F16-BB6C-DCD3EC464B8B}"/>
          </ac:cxnSpMkLst>
        </pc:cxnChg>
      </pc:sldChg>
      <pc:sldChg chg="addSp modSp new del">
        <pc:chgData name="Navaneetha yandrapragada" userId="a2ef803c1e84ed18" providerId="LiveId" clId="{3C0D421D-CED6-4A2D-B632-1064CED37FA3}" dt="2021-09-05T11:27:05.844" v="2446" actId="47"/>
        <pc:sldMkLst>
          <pc:docMk/>
          <pc:sldMk cId="3525942497" sldId="312"/>
        </pc:sldMkLst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" creationId="{495ADAFB-45B0-4E36-9087-EE2AB494B5BC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3" creationId="{386B76C5-9771-428F-80E1-54C0D05D575D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4" creationId="{4F766B01-D375-4197-B114-1F711FF502AC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5" creationId="{4B3B4467-C7AF-478D-9256-024DF0404FCA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6" creationId="{DC22EEBC-5547-42A1-883B-328B972AF347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17" creationId="{2C245A49-02F2-4CE2-8338-80622B74AC8E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18" creationId="{8C9DB16A-C0C8-4AE2-B9BA-AC27E4E422F5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19" creationId="{846A407D-FF78-4A0D-B97C-53A6719F9E04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0" creationId="{EC7120B3-485E-49F9-81FE-B999700051EB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1" creationId="{9EA97D25-956F-43CB-9FC7-B23892DF851B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2" creationId="{667D6965-61EF-436A-92BE-31F7864EFF3E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3" creationId="{76D5BA46-34FF-40B0-B7C6-03884B0C1169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4" creationId="{DE8EE99E-28BB-4B2F-B5A9-7195411FD464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5" creationId="{4D8BCC9B-521D-4724-AA27-791CA7DAE507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6" creationId="{E7CFD271-AD58-455C-AA8B-922969A73862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7" creationId="{5DADC217-2C1B-4D9B-A3C9-0B5BCA9D5332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8" creationId="{F985EE97-7B5C-4B4D-926E-1404047C0475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29" creationId="{ACA5E7C8-6BA9-4787-AE25-0321472A1530}"/>
          </ac:spMkLst>
        </pc:spChg>
        <pc:spChg chg="add mod">
          <ac:chgData name="Navaneetha yandrapragada" userId="a2ef803c1e84ed18" providerId="LiveId" clId="{3C0D421D-CED6-4A2D-B632-1064CED37FA3}" dt="2021-09-05T11:24:25.258" v="2421"/>
          <ac:spMkLst>
            <pc:docMk/>
            <pc:sldMk cId="3525942497" sldId="312"/>
            <ac:spMk id="30" creationId="{99412FF6-BFDC-4A33-BBDB-B73D29D6C155}"/>
          </ac:spMkLst>
        </pc:spChg>
        <pc:cxnChg chg="add mod">
          <ac:chgData name="Navaneetha yandrapragada" userId="a2ef803c1e84ed18" providerId="LiveId" clId="{3C0D421D-CED6-4A2D-B632-1064CED37FA3}" dt="2021-09-05T11:24:25.258" v="2421"/>
          <ac:cxnSpMkLst>
            <pc:docMk/>
            <pc:sldMk cId="3525942497" sldId="312"/>
            <ac:cxnSpMk id="7" creationId="{A270368F-4B95-48C8-A7D1-59434009027E}"/>
          </ac:cxnSpMkLst>
        </pc:cxnChg>
        <pc:cxnChg chg="add mod">
          <ac:chgData name="Navaneetha yandrapragada" userId="a2ef803c1e84ed18" providerId="LiveId" clId="{3C0D421D-CED6-4A2D-B632-1064CED37FA3}" dt="2021-09-05T11:24:25.258" v="2421"/>
          <ac:cxnSpMkLst>
            <pc:docMk/>
            <pc:sldMk cId="3525942497" sldId="312"/>
            <ac:cxnSpMk id="8" creationId="{8AB11DE8-8E33-4D98-A5EC-968AF37AC125}"/>
          </ac:cxnSpMkLst>
        </pc:cxnChg>
        <pc:cxnChg chg="add mod">
          <ac:chgData name="Navaneetha yandrapragada" userId="a2ef803c1e84ed18" providerId="LiveId" clId="{3C0D421D-CED6-4A2D-B632-1064CED37FA3}" dt="2021-09-05T11:24:25.258" v="2421"/>
          <ac:cxnSpMkLst>
            <pc:docMk/>
            <pc:sldMk cId="3525942497" sldId="312"/>
            <ac:cxnSpMk id="9" creationId="{4B1F5E3F-90AE-4015-AA53-5D72B5102623}"/>
          </ac:cxnSpMkLst>
        </pc:cxnChg>
        <pc:cxnChg chg="add mod">
          <ac:chgData name="Navaneetha yandrapragada" userId="a2ef803c1e84ed18" providerId="LiveId" clId="{3C0D421D-CED6-4A2D-B632-1064CED37FA3}" dt="2021-09-05T11:24:25.258" v="2421"/>
          <ac:cxnSpMkLst>
            <pc:docMk/>
            <pc:sldMk cId="3525942497" sldId="312"/>
            <ac:cxnSpMk id="10" creationId="{84A1D832-D186-4774-9E49-8CB331971EA4}"/>
          </ac:cxnSpMkLst>
        </pc:cxnChg>
        <pc:cxnChg chg="add mod">
          <ac:chgData name="Navaneetha yandrapragada" userId="a2ef803c1e84ed18" providerId="LiveId" clId="{3C0D421D-CED6-4A2D-B632-1064CED37FA3}" dt="2021-09-05T11:24:25.258" v="2421"/>
          <ac:cxnSpMkLst>
            <pc:docMk/>
            <pc:sldMk cId="3525942497" sldId="312"/>
            <ac:cxnSpMk id="11" creationId="{A883E754-7301-4791-A2E3-831135EC3030}"/>
          </ac:cxnSpMkLst>
        </pc:cxnChg>
        <pc:cxnChg chg="add mod">
          <ac:chgData name="Navaneetha yandrapragada" userId="a2ef803c1e84ed18" providerId="LiveId" clId="{3C0D421D-CED6-4A2D-B632-1064CED37FA3}" dt="2021-09-05T11:24:25.258" v="2421"/>
          <ac:cxnSpMkLst>
            <pc:docMk/>
            <pc:sldMk cId="3525942497" sldId="312"/>
            <ac:cxnSpMk id="12" creationId="{FE1CA5F2-549C-46C5-85BC-561F72B14E8F}"/>
          </ac:cxnSpMkLst>
        </pc:cxnChg>
        <pc:cxnChg chg="add mod">
          <ac:chgData name="Navaneetha yandrapragada" userId="a2ef803c1e84ed18" providerId="LiveId" clId="{3C0D421D-CED6-4A2D-B632-1064CED37FA3}" dt="2021-09-05T11:24:25.258" v="2421"/>
          <ac:cxnSpMkLst>
            <pc:docMk/>
            <pc:sldMk cId="3525942497" sldId="312"/>
            <ac:cxnSpMk id="13" creationId="{2D0B283C-A34A-4546-ACDA-38124A400D26}"/>
          </ac:cxnSpMkLst>
        </pc:cxnChg>
        <pc:cxnChg chg="add mod">
          <ac:chgData name="Navaneetha yandrapragada" userId="a2ef803c1e84ed18" providerId="LiveId" clId="{3C0D421D-CED6-4A2D-B632-1064CED37FA3}" dt="2021-09-05T11:24:25.258" v="2421"/>
          <ac:cxnSpMkLst>
            <pc:docMk/>
            <pc:sldMk cId="3525942497" sldId="312"/>
            <ac:cxnSpMk id="14" creationId="{30B5F0AA-7B67-4D0C-BEE9-BA9519C14CCC}"/>
          </ac:cxnSpMkLst>
        </pc:cxnChg>
        <pc:cxnChg chg="add mod">
          <ac:chgData name="Navaneetha yandrapragada" userId="a2ef803c1e84ed18" providerId="LiveId" clId="{3C0D421D-CED6-4A2D-B632-1064CED37FA3}" dt="2021-09-05T11:24:25.258" v="2421"/>
          <ac:cxnSpMkLst>
            <pc:docMk/>
            <pc:sldMk cId="3525942497" sldId="312"/>
            <ac:cxnSpMk id="15" creationId="{52347D8E-2B03-4EC1-9AC3-133E0BD416DF}"/>
          </ac:cxnSpMkLst>
        </pc:cxnChg>
        <pc:cxnChg chg="add mod">
          <ac:chgData name="Navaneetha yandrapragada" userId="a2ef803c1e84ed18" providerId="LiveId" clId="{3C0D421D-CED6-4A2D-B632-1064CED37FA3}" dt="2021-09-05T11:24:25.258" v="2421"/>
          <ac:cxnSpMkLst>
            <pc:docMk/>
            <pc:sldMk cId="3525942497" sldId="312"/>
            <ac:cxnSpMk id="16" creationId="{D0C2D839-D04A-4182-BFA5-72F1BCC594EA}"/>
          </ac:cxnSpMkLst>
        </pc:cxnChg>
      </pc:sldChg>
      <pc:sldChg chg="addSp delSp modSp new del">
        <pc:chgData name="Navaneetha yandrapragada" userId="a2ef803c1e84ed18" providerId="LiveId" clId="{3C0D421D-CED6-4A2D-B632-1064CED37FA3}" dt="2021-09-05T10:57:43.786" v="1929" actId="47"/>
        <pc:sldMkLst>
          <pc:docMk/>
          <pc:sldMk cId="3813264857" sldId="312"/>
        </pc:sldMkLst>
        <pc:spChg chg="del">
          <ac:chgData name="Navaneetha yandrapragada" userId="a2ef803c1e84ed18" providerId="LiveId" clId="{3C0D421D-CED6-4A2D-B632-1064CED37FA3}" dt="2021-09-05T10:57:37.435" v="1928"/>
          <ac:spMkLst>
            <pc:docMk/>
            <pc:sldMk cId="3813264857" sldId="312"/>
            <ac:spMk id="3" creationId="{7308D9BB-148B-4859-8EA9-E5D0EEF003A1}"/>
          </ac:spMkLst>
        </pc:spChg>
        <pc:spChg chg="add mod">
          <ac:chgData name="Navaneetha yandrapragada" userId="a2ef803c1e84ed18" providerId="LiveId" clId="{3C0D421D-CED6-4A2D-B632-1064CED37FA3}" dt="2021-09-05T10:57:37.435" v="1928"/>
          <ac:spMkLst>
            <pc:docMk/>
            <pc:sldMk cId="3813264857" sldId="312"/>
            <ac:spMk id="5" creationId="{6143AE56-5F23-4BA9-93B3-C7308D5A7C23}"/>
          </ac:spMkLst>
        </pc:spChg>
      </pc:sldChg>
      <pc:sldChg chg="addSp delSp modSp new del mod">
        <pc:chgData name="Navaneetha yandrapragada" userId="a2ef803c1e84ed18" providerId="LiveId" clId="{3C0D421D-CED6-4A2D-B632-1064CED37FA3}" dt="2021-09-05T11:27:03.573" v="2445" actId="47"/>
        <pc:sldMkLst>
          <pc:docMk/>
          <pc:sldMk cId="1055371346" sldId="313"/>
        </pc:sldMkLst>
        <pc:spChg chg="mod">
          <ac:chgData name="Navaneetha yandrapragada" userId="a2ef803c1e84ed18" providerId="LiveId" clId="{3C0D421D-CED6-4A2D-B632-1064CED37FA3}" dt="2021-09-05T11:25:07.431" v="2426" actId="14100"/>
          <ac:spMkLst>
            <pc:docMk/>
            <pc:sldMk cId="1055371346" sldId="313"/>
            <ac:spMk id="2" creationId="{A6E0981C-AD3C-4B91-9AFD-D3A674D97402}"/>
          </ac:spMkLst>
        </pc:spChg>
        <pc:spChg chg="mod">
          <ac:chgData name="Navaneetha yandrapragada" userId="a2ef803c1e84ed18" providerId="LiveId" clId="{3C0D421D-CED6-4A2D-B632-1064CED37FA3}" dt="2021-09-05T11:24:46.099" v="2423" actId="1076"/>
          <ac:spMkLst>
            <pc:docMk/>
            <pc:sldMk cId="1055371346" sldId="313"/>
            <ac:spMk id="3" creationId="{56394FC8-B379-47CB-9D15-D60182469FF1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4" creationId="{34511333-A67E-4207-A656-4EA4AF1DD355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5" creationId="{C4B541EA-2A3E-433C-8761-071C49F8F54B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6" creationId="{630228C8-89FB-4EF7-A01B-73CB8D4664A1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7" creationId="{FEE19B95-0BA3-4FD0-85E1-4446E3CB75C7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8" creationId="{4F4B932C-0E56-4109-AD7F-ACEE7F81D3EF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19" creationId="{82DCB0CE-B880-41B1-8CD4-851A4FA98E2C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20" creationId="{B617FA65-5369-4EAD-A471-26C37432866B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21" creationId="{AB2AA46F-47C4-4758-9C77-DB36477D4E5C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22" creationId="{F04679B7-D06E-4CEE-A5A5-B9F0F39D078D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23" creationId="{1A9687E6-EC08-41EA-9886-F2296D9C54B2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24" creationId="{34287F52-C2B6-4E0C-8929-B6AAD3AAD322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25" creationId="{FF488DF6-74B1-4202-AF08-F61952262F5B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26" creationId="{E38C5C41-42DA-476A-8182-B73B0B486989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27" creationId="{2B07B451-056A-401E-98F6-08DBBE67E2B6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28" creationId="{FF71E631-CEA4-4C9E-BAE9-21E9051329DD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29" creationId="{DC2E1E30-F0D2-4644-87AE-021F7E477800}"/>
          </ac:spMkLst>
        </pc:spChg>
        <pc:spChg chg="add del mod">
          <ac:chgData name="Navaneetha yandrapragada" userId="a2ef803c1e84ed18" providerId="LiveId" clId="{3C0D421D-CED6-4A2D-B632-1064CED37FA3}" dt="2021-09-05T11:25:25.609" v="2430"/>
          <ac:spMkLst>
            <pc:docMk/>
            <pc:sldMk cId="1055371346" sldId="313"/>
            <ac:spMk id="30" creationId="{608246B9-BD70-456D-A6D8-EEC1B0E6E081}"/>
          </ac:spMkLst>
        </pc:spChg>
        <pc:picChg chg="add mod">
          <ac:chgData name="Navaneetha yandrapragada" userId="a2ef803c1e84ed18" providerId="LiveId" clId="{3C0D421D-CED6-4A2D-B632-1064CED37FA3}" dt="2021-09-05T11:25:31.851" v="2432" actId="1076"/>
          <ac:picMkLst>
            <pc:docMk/>
            <pc:sldMk cId="1055371346" sldId="313"/>
            <ac:picMk id="31" creationId="{6F701A4C-13E6-4FD1-8073-5C58B72BE3F2}"/>
          </ac:picMkLst>
        </pc:picChg>
        <pc:cxnChg chg="add del mod">
          <ac:chgData name="Navaneetha yandrapragada" userId="a2ef803c1e84ed18" providerId="LiveId" clId="{3C0D421D-CED6-4A2D-B632-1064CED37FA3}" dt="2021-09-05T11:25:25.609" v="2430"/>
          <ac:cxnSpMkLst>
            <pc:docMk/>
            <pc:sldMk cId="1055371346" sldId="313"/>
            <ac:cxnSpMk id="9" creationId="{5FFC9DE1-EC28-4CAF-8481-3D0AE5C177D5}"/>
          </ac:cxnSpMkLst>
        </pc:cxnChg>
        <pc:cxnChg chg="add del mod">
          <ac:chgData name="Navaneetha yandrapragada" userId="a2ef803c1e84ed18" providerId="LiveId" clId="{3C0D421D-CED6-4A2D-B632-1064CED37FA3}" dt="2021-09-05T11:25:25.609" v="2430"/>
          <ac:cxnSpMkLst>
            <pc:docMk/>
            <pc:sldMk cId="1055371346" sldId="313"/>
            <ac:cxnSpMk id="10" creationId="{93BE3848-4243-479A-94B8-95CAD8B221CE}"/>
          </ac:cxnSpMkLst>
        </pc:cxnChg>
        <pc:cxnChg chg="add del mod">
          <ac:chgData name="Navaneetha yandrapragada" userId="a2ef803c1e84ed18" providerId="LiveId" clId="{3C0D421D-CED6-4A2D-B632-1064CED37FA3}" dt="2021-09-05T11:25:25.609" v="2430"/>
          <ac:cxnSpMkLst>
            <pc:docMk/>
            <pc:sldMk cId="1055371346" sldId="313"/>
            <ac:cxnSpMk id="11" creationId="{1216A6AA-5F69-4419-8B77-A5CF7E692181}"/>
          </ac:cxnSpMkLst>
        </pc:cxnChg>
        <pc:cxnChg chg="add del mod">
          <ac:chgData name="Navaneetha yandrapragada" userId="a2ef803c1e84ed18" providerId="LiveId" clId="{3C0D421D-CED6-4A2D-B632-1064CED37FA3}" dt="2021-09-05T11:25:25.609" v="2430"/>
          <ac:cxnSpMkLst>
            <pc:docMk/>
            <pc:sldMk cId="1055371346" sldId="313"/>
            <ac:cxnSpMk id="12" creationId="{C68D5897-5ADF-4130-A01C-1866183C0A17}"/>
          </ac:cxnSpMkLst>
        </pc:cxnChg>
        <pc:cxnChg chg="add del mod">
          <ac:chgData name="Navaneetha yandrapragada" userId="a2ef803c1e84ed18" providerId="LiveId" clId="{3C0D421D-CED6-4A2D-B632-1064CED37FA3}" dt="2021-09-05T11:25:25.609" v="2430"/>
          <ac:cxnSpMkLst>
            <pc:docMk/>
            <pc:sldMk cId="1055371346" sldId="313"/>
            <ac:cxnSpMk id="13" creationId="{962DF4E0-4986-4304-8840-7DD3DDD654DD}"/>
          </ac:cxnSpMkLst>
        </pc:cxnChg>
        <pc:cxnChg chg="add del mod">
          <ac:chgData name="Navaneetha yandrapragada" userId="a2ef803c1e84ed18" providerId="LiveId" clId="{3C0D421D-CED6-4A2D-B632-1064CED37FA3}" dt="2021-09-05T11:25:25.609" v="2430"/>
          <ac:cxnSpMkLst>
            <pc:docMk/>
            <pc:sldMk cId="1055371346" sldId="313"/>
            <ac:cxnSpMk id="14" creationId="{AE095583-BFC3-4E23-B3FF-BF36F84E2A8A}"/>
          </ac:cxnSpMkLst>
        </pc:cxnChg>
        <pc:cxnChg chg="add del mod">
          <ac:chgData name="Navaneetha yandrapragada" userId="a2ef803c1e84ed18" providerId="LiveId" clId="{3C0D421D-CED6-4A2D-B632-1064CED37FA3}" dt="2021-09-05T11:25:25.609" v="2430"/>
          <ac:cxnSpMkLst>
            <pc:docMk/>
            <pc:sldMk cId="1055371346" sldId="313"/>
            <ac:cxnSpMk id="15" creationId="{8617525C-B39C-4FA0-BDE0-2D1607E9DCE3}"/>
          </ac:cxnSpMkLst>
        </pc:cxnChg>
        <pc:cxnChg chg="add del mod">
          <ac:chgData name="Navaneetha yandrapragada" userId="a2ef803c1e84ed18" providerId="LiveId" clId="{3C0D421D-CED6-4A2D-B632-1064CED37FA3}" dt="2021-09-05T11:25:25.609" v="2430"/>
          <ac:cxnSpMkLst>
            <pc:docMk/>
            <pc:sldMk cId="1055371346" sldId="313"/>
            <ac:cxnSpMk id="16" creationId="{867A4C8A-ECC4-4ABE-9E79-7E3BC9AFCDD5}"/>
          </ac:cxnSpMkLst>
        </pc:cxnChg>
        <pc:cxnChg chg="add del mod">
          <ac:chgData name="Navaneetha yandrapragada" userId="a2ef803c1e84ed18" providerId="LiveId" clId="{3C0D421D-CED6-4A2D-B632-1064CED37FA3}" dt="2021-09-05T11:25:25.609" v="2430"/>
          <ac:cxnSpMkLst>
            <pc:docMk/>
            <pc:sldMk cId="1055371346" sldId="313"/>
            <ac:cxnSpMk id="17" creationId="{74585FF8-8011-49AC-9428-5DAA65AB3638}"/>
          </ac:cxnSpMkLst>
        </pc:cxnChg>
        <pc:cxnChg chg="add del mod">
          <ac:chgData name="Navaneetha yandrapragada" userId="a2ef803c1e84ed18" providerId="LiveId" clId="{3C0D421D-CED6-4A2D-B632-1064CED37FA3}" dt="2021-09-05T11:25:25.609" v="2430"/>
          <ac:cxnSpMkLst>
            <pc:docMk/>
            <pc:sldMk cId="1055371346" sldId="313"/>
            <ac:cxnSpMk id="18" creationId="{D551AFAA-5994-4EE9-AC4B-E2F3F86F9223}"/>
          </ac:cxnSpMkLst>
        </pc:cxnChg>
      </pc:sldChg>
      <pc:sldChg chg="addSp delSp modSp new mod">
        <pc:chgData name="Navaneetha yandrapragada" userId="a2ef803c1e84ed18" providerId="LiveId" clId="{3C0D421D-CED6-4A2D-B632-1064CED37FA3}" dt="2021-09-05T14:08:14.287" v="4372" actId="1076"/>
        <pc:sldMkLst>
          <pc:docMk/>
          <pc:sldMk cId="3637213793" sldId="314"/>
        </pc:sldMkLst>
        <pc:spChg chg="add del mod">
          <ac:chgData name="Navaneetha yandrapragada" userId="a2ef803c1e84ed18" providerId="LiveId" clId="{3C0D421D-CED6-4A2D-B632-1064CED37FA3}" dt="2021-09-05T14:06:14.159" v="4349" actId="21"/>
          <ac:spMkLst>
            <pc:docMk/>
            <pc:sldMk cId="3637213793" sldId="314"/>
            <ac:spMk id="41" creationId="{B030C41C-269F-43EF-82CF-46261A3CB5B9}"/>
          </ac:spMkLst>
        </pc:spChg>
        <pc:spChg chg="add del mod">
          <ac:chgData name="Navaneetha yandrapragada" userId="a2ef803c1e84ed18" providerId="LiveId" clId="{3C0D421D-CED6-4A2D-B632-1064CED37FA3}" dt="2021-09-05T14:06:53.799" v="4357" actId="21"/>
          <ac:spMkLst>
            <pc:docMk/>
            <pc:sldMk cId="3637213793" sldId="314"/>
            <ac:spMk id="51" creationId="{AF096E99-C3CE-4D3A-B71A-DA02DFC2249A}"/>
          </ac:spMkLst>
        </pc:spChg>
        <pc:spChg chg="add del mod">
          <ac:chgData name="Navaneetha yandrapragada" userId="a2ef803c1e84ed18" providerId="LiveId" clId="{3C0D421D-CED6-4A2D-B632-1064CED37FA3}" dt="2021-09-05T14:06:53.799" v="4357" actId="21"/>
          <ac:spMkLst>
            <pc:docMk/>
            <pc:sldMk cId="3637213793" sldId="314"/>
            <ac:spMk id="53" creationId="{C0DA126D-D552-414D-97D1-524AD4551628}"/>
          </ac:spMkLst>
        </pc:spChg>
        <pc:spChg chg="add del mod">
          <ac:chgData name="Navaneetha yandrapragada" userId="a2ef803c1e84ed18" providerId="LiveId" clId="{3C0D421D-CED6-4A2D-B632-1064CED37FA3}" dt="2021-09-05T14:07:05.629" v="4359" actId="21"/>
          <ac:spMkLst>
            <pc:docMk/>
            <pc:sldMk cId="3637213793" sldId="314"/>
            <ac:spMk id="56" creationId="{03D773C1-AE8A-4810-A7F8-8F727AD5A37B}"/>
          </ac:spMkLst>
        </pc:spChg>
        <pc:spChg chg="add del mod">
          <ac:chgData name="Navaneetha yandrapragada" userId="a2ef803c1e84ed18" providerId="LiveId" clId="{3C0D421D-CED6-4A2D-B632-1064CED37FA3}" dt="2021-09-05T11:40:09.134" v="2556"/>
          <ac:spMkLst>
            <pc:docMk/>
            <pc:sldMk cId="3637213793" sldId="314"/>
            <ac:spMk id="59" creationId="{8BB1E1EA-F64B-4C3F-B233-7B84D0E02CA1}"/>
          </ac:spMkLst>
        </pc:spChg>
        <pc:spChg chg="add del mod">
          <ac:chgData name="Navaneetha yandrapragada" userId="a2ef803c1e84ed18" providerId="LiveId" clId="{3C0D421D-CED6-4A2D-B632-1064CED37FA3}" dt="2021-09-05T14:06:14.159" v="4349" actId="21"/>
          <ac:spMkLst>
            <pc:docMk/>
            <pc:sldMk cId="3637213793" sldId="314"/>
            <ac:spMk id="60" creationId="{D7779F62-FFC7-494B-8231-25B6C2BFAC84}"/>
          </ac:spMkLst>
        </pc:spChg>
        <pc:spChg chg="add del mod">
          <ac:chgData name="Navaneetha yandrapragada" userId="a2ef803c1e84ed18" providerId="LiveId" clId="{3C0D421D-CED6-4A2D-B632-1064CED37FA3}" dt="2021-09-05T14:07:05.629" v="4359" actId="21"/>
          <ac:spMkLst>
            <pc:docMk/>
            <pc:sldMk cId="3637213793" sldId="314"/>
            <ac:spMk id="62" creationId="{69EC2830-1C2A-422D-BD14-82F9BC88801F}"/>
          </ac:spMkLst>
        </pc:spChg>
        <pc:spChg chg="add del mod">
          <ac:chgData name="Navaneetha yandrapragada" userId="a2ef803c1e84ed18" providerId="LiveId" clId="{3C0D421D-CED6-4A2D-B632-1064CED37FA3}" dt="2021-09-05T14:06:30.990" v="4352" actId="21"/>
          <ac:spMkLst>
            <pc:docMk/>
            <pc:sldMk cId="3637213793" sldId="314"/>
            <ac:spMk id="63" creationId="{05A23AB2-FDF9-49EA-B755-BAC58F98CD58}"/>
          </ac:spMkLst>
        </pc:spChg>
        <pc:spChg chg="add del mod">
          <ac:chgData name="Navaneetha yandrapragada" userId="a2ef803c1e84ed18" providerId="LiveId" clId="{3C0D421D-CED6-4A2D-B632-1064CED37FA3}" dt="2021-09-05T14:07:05.629" v="4359" actId="21"/>
          <ac:spMkLst>
            <pc:docMk/>
            <pc:sldMk cId="3637213793" sldId="314"/>
            <ac:spMk id="64" creationId="{26D08078-CEBE-4080-919A-F780375629D6}"/>
          </ac:spMkLst>
        </pc:spChg>
        <pc:spChg chg="add del mod">
          <ac:chgData name="Navaneetha yandrapragada" userId="a2ef803c1e84ed18" providerId="LiveId" clId="{3C0D421D-CED6-4A2D-B632-1064CED37FA3}" dt="2021-09-05T14:06:53.799" v="4357" actId="21"/>
          <ac:spMkLst>
            <pc:docMk/>
            <pc:sldMk cId="3637213793" sldId="314"/>
            <ac:spMk id="65" creationId="{0B616754-8760-4FE7-BD0B-BB943F004707}"/>
          </ac:spMkLst>
        </pc:spChg>
        <pc:spChg chg="add del mod">
          <ac:chgData name="Navaneetha yandrapragada" userId="a2ef803c1e84ed18" providerId="LiveId" clId="{3C0D421D-CED6-4A2D-B632-1064CED37FA3}" dt="2021-09-05T14:07:25.030" v="4362" actId="21"/>
          <ac:spMkLst>
            <pc:docMk/>
            <pc:sldMk cId="3637213793" sldId="314"/>
            <ac:spMk id="67" creationId="{82528203-8C58-4A5B-91B0-8822D33360EE}"/>
          </ac:spMkLst>
        </pc:spChg>
        <pc:spChg chg="add del mod">
          <ac:chgData name="Navaneetha yandrapragada" userId="a2ef803c1e84ed18" providerId="LiveId" clId="{3C0D421D-CED6-4A2D-B632-1064CED37FA3}" dt="2021-09-05T14:08:02.393" v="4368" actId="21"/>
          <ac:spMkLst>
            <pc:docMk/>
            <pc:sldMk cId="3637213793" sldId="314"/>
            <ac:spMk id="69" creationId="{4A0B28C7-06A6-42C9-B3E4-2992765306EB}"/>
          </ac:spMkLst>
        </pc:spChg>
        <pc:spChg chg="add del mod">
          <ac:chgData name="Navaneetha yandrapragada" userId="a2ef803c1e84ed18" providerId="LiveId" clId="{3C0D421D-CED6-4A2D-B632-1064CED37FA3}" dt="2021-09-05T14:05:50.044" v="4346" actId="21"/>
          <ac:spMkLst>
            <pc:docMk/>
            <pc:sldMk cId="3637213793" sldId="314"/>
            <ac:spMk id="71" creationId="{7D2DB6FF-C801-4451-BFEF-E510C6966387}"/>
          </ac:spMkLst>
        </pc:spChg>
        <pc:spChg chg="add del mod">
          <ac:chgData name="Navaneetha yandrapragada" userId="a2ef803c1e84ed18" providerId="LiveId" clId="{3C0D421D-CED6-4A2D-B632-1064CED37FA3}" dt="2021-09-05T14:07:34.678" v="4364" actId="21"/>
          <ac:spMkLst>
            <pc:docMk/>
            <pc:sldMk cId="3637213793" sldId="314"/>
            <ac:spMk id="73" creationId="{2CA11255-79C1-498F-9D8C-45EF4052155B}"/>
          </ac:spMkLst>
        </pc:spChg>
        <pc:spChg chg="add del mod">
          <ac:chgData name="Navaneetha yandrapragada" userId="a2ef803c1e84ed18" providerId="LiveId" clId="{3C0D421D-CED6-4A2D-B632-1064CED37FA3}" dt="2021-09-05T14:06:30.990" v="4352" actId="21"/>
          <ac:spMkLst>
            <pc:docMk/>
            <pc:sldMk cId="3637213793" sldId="314"/>
            <ac:spMk id="74" creationId="{BACFE0B6-899C-4A0E-ADD0-991F45755C10}"/>
          </ac:spMkLst>
        </pc:spChg>
        <pc:spChg chg="add del mod">
          <ac:chgData name="Navaneetha yandrapragada" userId="a2ef803c1e84ed18" providerId="LiveId" clId="{3C0D421D-CED6-4A2D-B632-1064CED37FA3}" dt="2021-09-05T14:06:43.682" v="4355" actId="21"/>
          <ac:spMkLst>
            <pc:docMk/>
            <pc:sldMk cId="3637213793" sldId="314"/>
            <ac:spMk id="75" creationId="{4FF51E59-2179-4774-B5AB-A55F17B890AD}"/>
          </ac:spMkLst>
        </pc:spChg>
        <pc:spChg chg="add del mod">
          <ac:chgData name="Navaneetha yandrapragada" userId="a2ef803c1e84ed18" providerId="LiveId" clId="{3C0D421D-CED6-4A2D-B632-1064CED37FA3}" dt="2021-09-05T14:08:02.393" v="4368" actId="21"/>
          <ac:spMkLst>
            <pc:docMk/>
            <pc:sldMk cId="3637213793" sldId="314"/>
            <ac:spMk id="76" creationId="{89DDE0EA-CF92-4AE7-A08F-23C2FBD2BF74}"/>
          </ac:spMkLst>
        </pc:spChg>
        <pc:spChg chg="add del mod">
          <ac:chgData name="Navaneetha yandrapragada" userId="a2ef803c1e84ed18" providerId="LiveId" clId="{3C0D421D-CED6-4A2D-B632-1064CED37FA3}" dt="2021-09-05T14:06:14.159" v="4349" actId="21"/>
          <ac:spMkLst>
            <pc:docMk/>
            <pc:sldMk cId="3637213793" sldId="314"/>
            <ac:spMk id="77" creationId="{80752B06-9152-4E7B-B387-55001BE63834}"/>
          </ac:spMkLst>
        </pc:spChg>
        <pc:spChg chg="add del mod">
          <ac:chgData name="Navaneetha yandrapragada" userId="a2ef803c1e84ed18" providerId="LiveId" clId="{3C0D421D-CED6-4A2D-B632-1064CED37FA3}" dt="2021-09-05T14:06:30.990" v="4352" actId="21"/>
          <ac:spMkLst>
            <pc:docMk/>
            <pc:sldMk cId="3637213793" sldId="314"/>
            <ac:spMk id="78" creationId="{8B72456E-BB80-42BD-89D8-55F8F0365BE5}"/>
          </ac:spMkLst>
        </pc:spChg>
        <pc:spChg chg="add del mod">
          <ac:chgData name="Navaneetha yandrapragada" userId="a2ef803c1e84ed18" providerId="LiveId" clId="{3C0D421D-CED6-4A2D-B632-1064CED37FA3}" dt="2021-09-05T14:06:43.682" v="4355" actId="21"/>
          <ac:spMkLst>
            <pc:docMk/>
            <pc:sldMk cId="3637213793" sldId="314"/>
            <ac:spMk id="79" creationId="{E070FFD0-CD23-4D4F-81E3-0D117A006492}"/>
          </ac:spMkLst>
        </pc:spChg>
        <pc:spChg chg="add del mod">
          <ac:chgData name="Navaneetha yandrapragada" userId="a2ef803c1e84ed18" providerId="LiveId" clId="{3C0D421D-CED6-4A2D-B632-1064CED37FA3}" dt="2021-09-05T14:07:25.030" v="4362" actId="21"/>
          <ac:spMkLst>
            <pc:docMk/>
            <pc:sldMk cId="3637213793" sldId="314"/>
            <ac:spMk id="80" creationId="{ED8C0050-1F6B-4A10-914F-FBF84E7AA027}"/>
          </ac:spMkLst>
        </pc:spChg>
        <pc:spChg chg="add del mod">
          <ac:chgData name="Navaneetha yandrapragada" userId="a2ef803c1e84ed18" providerId="LiveId" clId="{3C0D421D-CED6-4A2D-B632-1064CED37FA3}" dt="2021-09-05T14:08:02.393" v="4368" actId="21"/>
          <ac:spMkLst>
            <pc:docMk/>
            <pc:sldMk cId="3637213793" sldId="314"/>
            <ac:spMk id="81" creationId="{34F40665-4109-4345-938B-18F970843CF6}"/>
          </ac:spMkLst>
        </pc:spChg>
        <pc:spChg chg="add mod">
          <ac:chgData name="Navaneetha yandrapragada" userId="a2ef803c1e84ed18" providerId="LiveId" clId="{3C0D421D-CED6-4A2D-B632-1064CED37FA3}" dt="2021-09-05T11:47:46.915" v="2758" actId="20577"/>
          <ac:spMkLst>
            <pc:docMk/>
            <pc:sldMk cId="3637213793" sldId="314"/>
            <ac:spMk id="82" creationId="{56267B4E-8484-49D8-A691-84DA76D8D5B2}"/>
          </ac:spMkLst>
        </pc:spChg>
        <pc:spChg chg="add del mod">
          <ac:chgData name="Navaneetha yandrapragada" userId="a2ef803c1e84ed18" providerId="LiveId" clId="{3C0D421D-CED6-4A2D-B632-1064CED37FA3}" dt="2021-09-05T14:07:34.678" v="4364" actId="21"/>
          <ac:spMkLst>
            <pc:docMk/>
            <pc:sldMk cId="3637213793" sldId="314"/>
            <ac:spMk id="85" creationId="{5FD2F545-7EC5-4E79-B73E-B7609DAA0645}"/>
          </ac:spMkLst>
        </pc:spChg>
        <pc:spChg chg="add del mod">
          <ac:chgData name="Navaneetha yandrapragada" userId="a2ef803c1e84ed18" providerId="LiveId" clId="{3C0D421D-CED6-4A2D-B632-1064CED37FA3}" dt="2021-09-05T14:07:34.678" v="4364" actId="21"/>
          <ac:spMkLst>
            <pc:docMk/>
            <pc:sldMk cId="3637213793" sldId="314"/>
            <ac:spMk id="86" creationId="{B606E8F0-34F0-4D21-8C12-C327E8081381}"/>
          </ac:spMkLst>
        </pc:spChg>
        <pc:picChg chg="add del mod">
          <ac:chgData name="Navaneetha yandrapragada" userId="a2ef803c1e84ed18" providerId="LiveId" clId="{3C0D421D-CED6-4A2D-B632-1064CED37FA3}" dt="2021-09-05T14:05:50.044" v="4346" actId="21"/>
          <ac:picMkLst>
            <pc:docMk/>
            <pc:sldMk cId="3637213793" sldId="314"/>
            <ac:picMk id="2" creationId="{43B8AF76-CA0B-49F0-B8DD-74E103131B97}"/>
          </ac:picMkLst>
        </pc:picChg>
        <pc:picChg chg="add mod">
          <ac:chgData name="Navaneetha yandrapragada" userId="a2ef803c1e84ed18" providerId="LiveId" clId="{3C0D421D-CED6-4A2D-B632-1064CED37FA3}" dt="2021-09-05T14:06:20.433" v="4351" actId="1076"/>
          <ac:picMkLst>
            <pc:docMk/>
            <pc:sldMk cId="3637213793" sldId="314"/>
            <ac:picMk id="3" creationId="{9217A697-9B14-4F26-9C8D-9E23A45D7E35}"/>
          </ac:picMkLst>
        </pc:picChg>
        <pc:picChg chg="add mod">
          <ac:chgData name="Navaneetha yandrapragada" userId="a2ef803c1e84ed18" providerId="LiveId" clId="{3C0D421D-CED6-4A2D-B632-1064CED37FA3}" dt="2021-09-05T14:08:11.132" v="4371" actId="1076"/>
          <ac:picMkLst>
            <pc:docMk/>
            <pc:sldMk cId="3637213793" sldId="314"/>
            <ac:picMk id="5" creationId="{EB0F6851-81EA-481E-9B40-19E1D7455E00}"/>
          </ac:picMkLst>
        </pc:picChg>
        <pc:picChg chg="add mod">
          <ac:chgData name="Navaneetha yandrapragada" userId="a2ef803c1e84ed18" providerId="LiveId" clId="{3C0D421D-CED6-4A2D-B632-1064CED37FA3}" dt="2021-09-05T14:07:11.584" v="4361" actId="1076"/>
          <ac:picMkLst>
            <pc:docMk/>
            <pc:sldMk cId="3637213793" sldId="314"/>
            <ac:picMk id="6" creationId="{F8780786-6E9F-4D66-AE44-41781E1D915E}"/>
          </ac:picMkLst>
        </pc:picChg>
        <pc:picChg chg="add del mod">
          <ac:chgData name="Navaneetha yandrapragada" userId="a2ef803c1e84ed18" providerId="LiveId" clId="{3C0D421D-CED6-4A2D-B632-1064CED37FA3}" dt="2021-09-05T14:06:30.990" v="4352" actId="21"/>
          <ac:picMkLst>
            <pc:docMk/>
            <pc:sldMk cId="3637213793" sldId="314"/>
            <ac:picMk id="7" creationId="{D059DB6E-6A8C-4C69-95E3-76445ABAC4BB}"/>
          </ac:picMkLst>
        </pc:picChg>
        <pc:picChg chg="add mod">
          <ac:chgData name="Navaneetha yandrapragada" userId="a2ef803c1e84ed18" providerId="LiveId" clId="{3C0D421D-CED6-4A2D-B632-1064CED37FA3}" dt="2021-09-05T14:07:40.721" v="4366" actId="1076"/>
          <ac:picMkLst>
            <pc:docMk/>
            <pc:sldMk cId="3637213793" sldId="314"/>
            <ac:picMk id="8" creationId="{C1307AA4-423A-4819-BC76-760E57C4A2BE}"/>
          </ac:picMkLst>
        </pc:picChg>
        <pc:picChg chg="add mod">
          <ac:chgData name="Navaneetha yandrapragada" userId="a2ef803c1e84ed18" providerId="LiveId" clId="{3C0D421D-CED6-4A2D-B632-1064CED37FA3}" dt="2021-09-05T14:08:14.287" v="4372" actId="1076"/>
          <ac:picMkLst>
            <pc:docMk/>
            <pc:sldMk cId="3637213793" sldId="314"/>
            <ac:picMk id="9" creationId="{492F8BB2-BF1D-431B-AF86-0547E2F62D5D}"/>
          </ac:picMkLst>
        </pc:picChg>
        <pc:picChg chg="add del mod">
          <ac:chgData name="Navaneetha yandrapragada" userId="a2ef803c1e84ed18" providerId="LiveId" clId="{3C0D421D-CED6-4A2D-B632-1064CED37FA3}" dt="2021-09-05T14:06:43.682" v="4355" actId="21"/>
          <ac:picMkLst>
            <pc:docMk/>
            <pc:sldMk cId="3637213793" sldId="314"/>
            <ac:picMk id="13" creationId="{8DA17847-D7EC-404B-80AE-EB6C20293ED5}"/>
          </ac:picMkLst>
        </pc:picChg>
        <pc:picChg chg="add del mod">
          <ac:chgData name="Navaneetha yandrapragada" userId="a2ef803c1e84ed18" providerId="LiveId" clId="{3C0D421D-CED6-4A2D-B632-1064CED37FA3}" dt="2021-09-05T14:07:25.030" v="4362" actId="21"/>
          <ac:picMkLst>
            <pc:docMk/>
            <pc:sldMk cId="3637213793" sldId="314"/>
            <ac:picMk id="15" creationId="{18557536-D39F-48E0-9586-0E32413BA59D}"/>
          </ac:picMkLst>
        </pc:picChg>
        <pc:picChg chg="add del mod">
          <ac:chgData name="Navaneetha yandrapragada" userId="a2ef803c1e84ed18" providerId="LiveId" clId="{3C0D421D-CED6-4A2D-B632-1064CED37FA3}" dt="2021-09-05T14:08:02.393" v="4368" actId="21"/>
          <ac:picMkLst>
            <pc:docMk/>
            <pc:sldMk cId="3637213793" sldId="314"/>
            <ac:picMk id="16" creationId="{5F7B4968-0BEA-4B8E-9403-FD88EC78076E}"/>
          </ac:picMkLst>
        </pc:picChg>
        <pc:picChg chg="add del mod">
          <ac:chgData name="Navaneetha yandrapragada" userId="a2ef803c1e84ed18" providerId="LiveId" clId="{3C0D421D-CED6-4A2D-B632-1064CED37FA3}" dt="2021-09-05T14:06:14.159" v="4349" actId="21"/>
          <ac:picMkLst>
            <pc:docMk/>
            <pc:sldMk cId="3637213793" sldId="314"/>
            <ac:picMk id="39" creationId="{6F0D3DDF-251A-467B-89F6-B4A885B28960}"/>
          </ac:picMkLst>
        </pc:picChg>
        <pc:picChg chg="add del mod">
          <ac:chgData name="Navaneetha yandrapragada" userId="a2ef803c1e84ed18" providerId="LiveId" clId="{3C0D421D-CED6-4A2D-B632-1064CED37FA3}" dt="2021-09-05T14:07:05.629" v="4359" actId="21"/>
          <ac:picMkLst>
            <pc:docMk/>
            <pc:sldMk cId="3637213793" sldId="314"/>
            <ac:picMk id="44" creationId="{8D7286FC-AB9E-4310-AF3B-827975BE8421}"/>
          </ac:picMkLst>
        </pc:picChg>
        <pc:picChg chg="add del mod">
          <ac:chgData name="Navaneetha yandrapragada" userId="a2ef803c1e84ed18" providerId="LiveId" clId="{3C0D421D-CED6-4A2D-B632-1064CED37FA3}" dt="2021-09-05T14:07:34.678" v="4364" actId="21"/>
          <ac:picMkLst>
            <pc:docMk/>
            <pc:sldMk cId="3637213793" sldId="314"/>
            <ac:picMk id="66" creationId="{7C1D79E1-F415-4E6B-A11B-C1D93BDBC377}"/>
          </ac:picMkLst>
        </pc:picChg>
        <pc:cxnChg chg="add del mod">
          <ac:chgData name="Navaneetha yandrapragada" userId="a2ef803c1e84ed18" providerId="LiveId" clId="{3C0D421D-CED6-4A2D-B632-1064CED37FA3}" dt="2021-09-05T14:05:50.044" v="4346" actId="21"/>
          <ac:cxnSpMkLst>
            <pc:docMk/>
            <pc:sldMk cId="3637213793" sldId="314"/>
            <ac:cxnSpMk id="4" creationId="{69D61912-876A-4528-80B8-E4ABAC303F11}"/>
          </ac:cxnSpMkLst>
        </pc:cxnChg>
        <pc:cxnChg chg="add del mod">
          <ac:chgData name="Navaneetha yandrapragada" userId="a2ef803c1e84ed18" providerId="LiveId" clId="{3C0D421D-CED6-4A2D-B632-1064CED37FA3}" dt="2021-09-05T11:29:03.046" v="2464" actId="478"/>
          <ac:cxnSpMkLst>
            <pc:docMk/>
            <pc:sldMk cId="3637213793" sldId="314"/>
            <ac:cxnSpMk id="9" creationId="{7BF722EA-99CF-4BD5-BFD6-38CCD94C497F}"/>
          </ac:cxnSpMkLst>
        </pc:cxnChg>
        <pc:cxnChg chg="add del mod">
          <ac:chgData name="Navaneetha yandrapragada" userId="a2ef803c1e84ed18" providerId="LiveId" clId="{3C0D421D-CED6-4A2D-B632-1064CED37FA3}" dt="2021-09-05T11:29:01.537" v="2463" actId="478"/>
          <ac:cxnSpMkLst>
            <pc:docMk/>
            <pc:sldMk cId="3637213793" sldId="314"/>
            <ac:cxnSpMk id="11" creationId="{D456839C-7AA4-467C-8205-BEB2D8AFCA2F}"/>
          </ac:cxnSpMkLst>
        </pc:cxnChg>
        <pc:cxnChg chg="add del mod">
          <ac:chgData name="Navaneetha yandrapragada" userId="a2ef803c1e84ed18" providerId="LiveId" clId="{3C0D421D-CED6-4A2D-B632-1064CED37FA3}" dt="2021-09-05T11:28:18.254" v="2455" actId="478"/>
          <ac:cxnSpMkLst>
            <pc:docMk/>
            <pc:sldMk cId="3637213793" sldId="314"/>
            <ac:cxnSpMk id="12" creationId="{CFD6C791-1CFE-46DB-B64B-0D882713463F}"/>
          </ac:cxnSpMkLst>
        </pc:cxnChg>
        <pc:cxnChg chg="add del mod">
          <ac:chgData name="Navaneetha yandrapragada" userId="a2ef803c1e84ed18" providerId="LiveId" clId="{3C0D421D-CED6-4A2D-B632-1064CED37FA3}" dt="2021-09-05T14:06:30.990" v="4352" actId="21"/>
          <ac:cxnSpMkLst>
            <pc:docMk/>
            <pc:sldMk cId="3637213793" sldId="314"/>
            <ac:cxnSpMk id="18" creationId="{C6F8A949-799F-4B00-BDB4-E9AA169461E9}"/>
          </ac:cxnSpMkLst>
        </pc:cxnChg>
        <pc:cxnChg chg="add del mod">
          <ac:chgData name="Navaneetha yandrapragada" userId="a2ef803c1e84ed18" providerId="LiveId" clId="{3C0D421D-CED6-4A2D-B632-1064CED37FA3}" dt="2021-09-05T14:06:43.682" v="4355" actId="21"/>
          <ac:cxnSpMkLst>
            <pc:docMk/>
            <pc:sldMk cId="3637213793" sldId="314"/>
            <ac:cxnSpMk id="21" creationId="{38FB1490-F40E-41B8-B989-91B03E27257C}"/>
          </ac:cxnSpMkLst>
        </pc:cxnChg>
        <pc:cxnChg chg="add del mod">
          <ac:chgData name="Navaneetha yandrapragada" userId="a2ef803c1e84ed18" providerId="LiveId" clId="{3C0D421D-CED6-4A2D-B632-1064CED37FA3}" dt="2021-09-05T14:08:02.393" v="4368" actId="21"/>
          <ac:cxnSpMkLst>
            <pc:docMk/>
            <pc:sldMk cId="3637213793" sldId="314"/>
            <ac:cxnSpMk id="23" creationId="{30F9AC16-7954-4C77-8142-FECA74ACAF44}"/>
          </ac:cxnSpMkLst>
        </pc:cxnChg>
        <pc:cxnChg chg="add del mod">
          <ac:chgData name="Navaneetha yandrapragada" userId="a2ef803c1e84ed18" providerId="LiveId" clId="{3C0D421D-CED6-4A2D-B632-1064CED37FA3}" dt="2021-09-05T14:07:25.030" v="4362" actId="21"/>
          <ac:cxnSpMkLst>
            <pc:docMk/>
            <pc:sldMk cId="3637213793" sldId="314"/>
            <ac:cxnSpMk id="24" creationId="{279E9988-431E-4559-8917-BA461BB9B67C}"/>
          </ac:cxnSpMkLst>
        </pc:cxnChg>
        <pc:cxnChg chg="add del mod">
          <ac:chgData name="Navaneetha yandrapragada" userId="a2ef803c1e84ed18" providerId="LiveId" clId="{3C0D421D-CED6-4A2D-B632-1064CED37FA3}" dt="2021-09-05T14:06:30.990" v="4352" actId="21"/>
          <ac:cxnSpMkLst>
            <pc:docMk/>
            <pc:sldMk cId="3637213793" sldId="314"/>
            <ac:cxnSpMk id="25" creationId="{3E4C877C-D66C-4EC0-A644-92B380BB7532}"/>
          </ac:cxnSpMkLst>
        </pc:cxnChg>
        <pc:cxnChg chg="add del mod">
          <ac:chgData name="Navaneetha yandrapragada" userId="a2ef803c1e84ed18" providerId="LiveId" clId="{3C0D421D-CED6-4A2D-B632-1064CED37FA3}" dt="2021-09-05T14:06:43.682" v="4355" actId="21"/>
          <ac:cxnSpMkLst>
            <pc:docMk/>
            <pc:sldMk cId="3637213793" sldId="314"/>
            <ac:cxnSpMk id="28" creationId="{2DE7940B-89E7-47D9-9744-0ECA1D57051D}"/>
          </ac:cxnSpMkLst>
        </pc:cxnChg>
        <pc:cxnChg chg="add del mod">
          <ac:chgData name="Navaneetha yandrapragada" userId="a2ef803c1e84ed18" providerId="LiveId" clId="{3C0D421D-CED6-4A2D-B632-1064CED37FA3}" dt="2021-09-05T11:32:09.081" v="2495" actId="478"/>
          <ac:cxnSpMkLst>
            <pc:docMk/>
            <pc:sldMk cId="3637213793" sldId="314"/>
            <ac:cxnSpMk id="30" creationId="{439245FD-7DE9-4029-8AD2-7139A9DBFABF}"/>
          </ac:cxnSpMkLst>
        </pc:cxnChg>
        <pc:cxnChg chg="add del mod">
          <ac:chgData name="Navaneetha yandrapragada" userId="a2ef803c1e84ed18" providerId="LiveId" clId="{3C0D421D-CED6-4A2D-B632-1064CED37FA3}" dt="2021-09-05T14:08:02.393" v="4368" actId="21"/>
          <ac:cxnSpMkLst>
            <pc:docMk/>
            <pc:sldMk cId="3637213793" sldId="314"/>
            <ac:cxnSpMk id="31" creationId="{9020CA93-A4BF-4F0A-B835-96C083AA3A52}"/>
          </ac:cxnSpMkLst>
        </pc:cxnChg>
        <pc:cxnChg chg="add del mod">
          <ac:chgData name="Navaneetha yandrapragada" userId="a2ef803c1e84ed18" providerId="LiveId" clId="{3C0D421D-CED6-4A2D-B632-1064CED37FA3}" dt="2021-09-05T11:32:42.453" v="2502" actId="478"/>
          <ac:cxnSpMkLst>
            <pc:docMk/>
            <pc:sldMk cId="3637213793" sldId="314"/>
            <ac:cxnSpMk id="32" creationId="{F43BB973-364F-4866-B2E0-A5CB2E06FEE2}"/>
          </ac:cxnSpMkLst>
        </pc:cxnChg>
        <pc:cxnChg chg="add del mod">
          <ac:chgData name="Navaneetha yandrapragada" userId="a2ef803c1e84ed18" providerId="LiveId" clId="{3C0D421D-CED6-4A2D-B632-1064CED37FA3}" dt="2021-09-05T11:33:27.057" v="2508" actId="478"/>
          <ac:cxnSpMkLst>
            <pc:docMk/>
            <pc:sldMk cId="3637213793" sldId="314"/>
            <ac:cxnSpMk id="34" creationId="{D0757E51-B56A-4282-95A7-F346D63C2238}"/>
          </ac:cxnSpMkLst>
        </pc:cxnChg>
        <pc:cxnChg chg="add del mod">
          <ac:chgData name="Navaneetha yandrapragada" userId="a2ef803c1e84ed18" providerId="LiveId" clId="{3C0D421D-CED6-4A2D-B632-1064CED37FA3}" dt="2021-09-05T11:34:09.492" v="2514" actId="478"/>
          <ac:cxnSpMkLst>
            <pc:docMk/>
            <pc:sldMk cId="3637213793" sldId="314"/>
            <ac:cxnSpMk id="39" creationId="{88364C74-6B22-41E8-889E-0C36D0EDDAC2}"/>
          </ac:cxnSpMkLst>
        </pc:cxnChg>
        <pc:cxnChg chg="add del mod">
          <ac:chgData name="Navaneetha yandrapragada" userId="a2ef803c1e84ed18" providerId="LiveId" clId="{3C0D421D-CED6-4A2D-B632-1064CED37FA3}" dt="2021-09-05T14:06:14.159" v="4349" actId="21"/>
          <ac:cxnSpMkLst>
            <pc:docMk/>
            <pc:sldMk cId="3637213793" sldId="314"/>
            <ac:cxnSpMk id="40" creationId="{41DC4EB9-73F1-4EE0-955E-791347B17BB1}"/>
          </ac:cxnSpMkLst>
        </pc:cxnChg>
        <pc:cxnChg chg="add del mod">
          <ac:chgData name="Navaneetha yandrapragada" userId="a2ef803c1e84ed18" providerId="LiveId" clId="{3C0D421D-CED6-4A2D-B632-1064CED37FA3}" dt="2021-09-05T11:34:46.609" v="2517" actId="478"/>
          <ac:cxnSpMkLst>
            <pc:docMk/>
            <pc:sldMk cId="3637213793" sldId="314"/>
            <ac:cxnSpMk id="43" creationId="{7428D245-66A7-48CC-8A2D-940924E9E011}"/>
          </ac:cxnSpMkLst>
        </pc:cxnChg>
        <pc:cxnChg chg="add del mod">
          <ac:chgData name="Navaneetha yandrapragada" userId="a2ef803c1e84ed18" providerId="LiveId" clId="{3C0D421D-CED6-4A2D-B632-1064CED37FA3}" dt="2021-09-05T11:34:52.109" v="2519" actId="478"/>
          <ac:cxnSpMkLst>
            <pc:docMk/>
            <pc:sldMk cId="3637213793" sldId="314"/>
            <ac:cxnSpMk id="44" creationId="{CB4E187B-211A-4CF0-81F1-342CEAF34F91}"/>
          </ac:cxnSpMkLst>
        </pc:cxnChg>
        <pc:cxnChg chg="add del mod">
          <ac:chgData name="Navaneetha yandrapragada" userId="a2ef803c1e84ed18" providerId="LiveId" clId="{3C0D421D-CED6-4A2D-B632-1064CED37FA3}" dt="2021-09-05T14:07:25.030" v="4362" actId="21"/>
          <ac:cxnSpMkLst>
            <pc:docMk/>
            <pc:sldMk cId="3637213793" sldId="314"/>
            <ac:cxnSpMk id="45" creationId="{5D056021-8B01-4B34-AD5D-593E3C3ABBDC}"/>
          </ac:cxnSpMkLst>
        </pc:cxnChg>
        <pc:cxnChg chg="add del mod">
          <ac:chgData name="Navaneetha yandrapragada" userId="a2ef803c1e84ed18" providerId="LiveId" clId="{3C0D421D-CED6-4A2D-B632-1064CED37FA3}" dt="2021-09-05T14:06:53.799" v="4357" actId="21"/>
          <ac:cxnSpMkLst>
            <pc:docMk/>
            <pc:sldMk cId="3637213793" sldId="314"/>
            <ac:cxnSpMk id="46" creationId="{F3C060F1-AE43-456E-9A0F-F22EFD381022}"/>
          </ac:cxnSpMkLst>
        </pc:cxnChg>
        <pc:cxnChg chg="add del mod">
          <ac:chgData name="Navaneetha yandrapragada" userId="a2ef803c1e84ed18" providerId="LiveId" clId="{3C0D421D-CED6-4A2D-B632-1064CED37FA3}" dt="2021-09-05T14:06:43.682" v="4355" actId="21"/>
          <ac:cxnSpMkLst>
            <pc:docMk/>
            <pc:sldMk cId="3637213793" sldId="314"/>
            <ac:cxnSpMk id="47" creationId="{32B04C94-4807-4E9D-864D-EBD70AAF0D08}"/>
          </ac:cxnSpMkLst>
        </pc:cxnChg>
        <pc:cxnChg chg="add del mod">
          <ac:chgData name="Navaneetha yandrapragada" userId="a2ef803c1e84ed18" providerId="LiveId" clId="{3C0D421D-CED6-4A2D-B632-1064CED37FA3}" dt="2021-09-05T11:36:01.166" v="2525" actId="478"/>
          <ac:cxnSpMkLst>
            <pc:docMk/>
            <pc:sldMk cId="3637213793" sldId="314"/>
            <ac:cxnSpMk id="48" creationId="{4E32A510-7CE7-4ADC-8156-04C1DAB47DC7}"/>
          </ac:cxnSpMkLst>
        </pc:cxnChg>
        <pc:cxnChg chg="add del mod">
          <ac:chgData name="Navaneetha yandrapragada" userId="a2ef803c1e84ed18" providerId="LiveId" clId="{3C0D421D-CED6-4A2D-B632-1064CED37FA3}" dt="2021-09-05T14:06:53.799" v="4357" actId="21"/>
          <ac:cxnSpMkLst>
            <pc:docMk/>
            <pc:sldMk cId="3637213793" sldId="314"/>
            <ac:cxnSpMk id="48" creationId="{E5C7CF4A-5911-4528-A5C1-D023BB4A752C}"/>
          </ac:cxnSpMkLst>
        </pc:cxnChg>
        <pc:cxnChg chg="add del mod">
          <ac:chgData name="Navaneetha yandrapragada" userId="a2ef803c1e84ed18" providerId="LiveId" clId="{3C0D421D-CED6-4A2D-B632-1064CED37FA3}" dt="2021-09-05T14:08:02.393" v="4368" actId="21"/>
          <ac:cxnSpMkLst>
            <pc:docMk/>
            <pc:sldMk cId="3637213793" sldId="314"/>
            <ac:cxnSpMk id="49" creationId="{8B143D88-A4D6-44F3-BC41-F90861688276}"/>
          </ac:cxnSpMkLst>
        </pc:cxnChg>
        <pc:cxnChg chg="add del mod">
          <ac:chgData name="Navaneetha yandrapragada" userId="a2ef803c1e84ed18" providerId="LiveId" clId="{3C0D421D-CED6-4A2D-B632-1064CED37FA3}" dt="2021-09-05T14:06:53.799" v="4357" actId="21"/>
          <ac:cxnSpMkLst>
            <pc:docMk/>
            <pc:sldMk cId="3637213793" sldId="314"/>
            <ac:cxnSpMk id="50" creationId="{76F809F9-63F0-439E-933F-BE5EC7992FD0}"/>
          </ac:cxnSpMkLst>
        </pc:cxnChg>
        <pc:cxnChg chg="add del mod">
          <ac:chgData name="Navaneetha yandrapragada" userId="a2ef803c1e84ed18" providerId="LiveId" clId="{3C0D421D-CED6-4A2D-B632-1064CED37FA3}" dt="2021-09-05T14:07:25.030" v="4362" actId="21"/>
          <ac:cxnSpMkLst>
            <pc:docMk/>
            <pc:sldMk cId="3637213793" sldId="314"/>
            <ac:cxnSpMk id="52" creationId="{E10AF946-E052-4E57-AA91-E20125F21739}"/>
          </ac:cxnSpMkLst>
        </pc:cxnChg>
        <pc:cxnChg chg="add del mod">
          <ac:chgData name="Navaneetha yandrapragada" userId="a2ef803c1e84ed18" providerId="LiveId" clId="{3C0D421D-CED6-4A2D-B632-1064CED37FA3}" dt="2021-09-05T14:07:25.030" v="4362" actId="21"/>
          <ac:cxnSpMkLst>
            <pc:docMk/>
            <pc:sldMk cId="3637213793" sldId="314"/>
            <ac:cxnSpMk id="54" creationId="{BCC611BD-9F0A-4156-8E20-06999F43D467}"/>
          </ac:cxnSpMkLst>
        </pc:cxnChg>
        <pc:cxnChg chg="add del mod">
          <ac:chgData name="Navaneetha yandrapragada" userId="a2ef803c1e84ed18" providerId="LiveId" clId="{3C0D421D-CED6-4A2D-B632-1064CED37FA3}" dt="2021-09-05T14:08:02.393" v="4368" actId="21"/>
          <ac:cxnSpMkLst>
            <pc:docMk/>
            <pc:sldMk cId="3637213793" sldId="314"/>
            <ac:cxnSpMk id="55" creationId="{EBDDAEFF-0E41-407A-833A-CBAAB2C3B2F2}"/>
          </ac:cxnSpMkLst>
        </pc:cxnChg>
        <pc:cxnChg chg="add del mod">
          <ac:chgData name="Navaneetha yandrapragada" userId="a2ef803c1e84ed18" providerId="LiveId" clId="{3C0D421D-CED6-4A2D-B632-1064CED37FA3}" dt="2021-09-05T14:08:02.393" v="4368" actId="21"/>
          <ac:cxnSpMkLst>
            <pc:docMk/>
            <pc:sldMk cId="3637213793" sldId="314"/>
            <ac:cxnSpMk id="57" creationId="{F4BC034A-10CA-4772-91D0-8424CBACA507}"/>
          </ac:cxnSpMkLst>
        </pc:cxnChg>
        <pc:cxnChg chg="add del mod">
          <ac:chgData name="Navaneetha yandrapragada" userId="a2ef803c1e84ed18" providerId="LiveId" clId="{3C0D421D-CED6-4A2D-B632-1064CED37FA3}" dt="2021-09-05T14:07:05.629" v="4359" actId="21"/>
          <ac:cxnSpMkLst>
            <pc:docMk/>
            <pc:sldMk cId="3637213793" sldId="314"/>
            <ac:cxnSpMk id="58" creationId="{19B2E0A2-6996-499D-B261-CA8E9CAC1D24}"/>
          </ac:cxnSpMkLst>
        </pc:cxnChg>
        <pc:cxnChg chg="add del mod">
          <ac:chgData name="Navaneetha yandrapragada" userId="a2ef803c1e84ed18" providerId="LiveId" clId="{3C0D421D-CED6-4A2D-B632-1064CED37FA3}" dt="2021-09-05T14:07:05.629" v="4359" actId="21"/>
          <ac:cxnSpMkLst>
            <pc:docMk/>
            <pc:sldMk cId="3637213793" sldId="314"/>
            <ac:cxnSpMk id="59" creationId="{27F2BD2D-EC4C-432A-A874-A3A9927786C0}"/>
          </ac:cxnSpMkLst>
        </pc:cxnChg>
        <pc:cxnChg chg="add del mod">
          <ac:chgData name="Navaneetha yandrapragada" userId="a2ef803c1e84ed18" providerId="LiveId" clId="{3C0D421D-CED6-4A2D-B632-1064CED37FA3}" dt="2021-09-05T14:07:05.629" v="4359" actId="21"/>
          <ac:cxnSpMkLst>
            <pc:docMk/>
            <pc:sldMk cId="3637213793" sldId="314"/>
            <ac:cxnSpMk id="61" creationId="{6F580333-9580-4E44-B443-98D870C7A616}"/>
          </ac:cxnSpMkLst>
        </pc:cxnChg>
        <pc:cxnChg chg="add del mod">
          <ac:chgData name="Navaneetha yandrapragada" userId="a2ef803c1e84ed18" providerId="LiveId" clId="{3C0D421D-CED6-4A2D-B632-1064CED37FA3}" dt="2021-09-05T11:41:20.536" v="2575" actId="478"/>
          <ac:cxnSpMkLst>
            <pc:docMk/>
            <pc:sldMk cId="3637213793" sldId="314"/>
            <ac:cxnSpMk id="61" creationId="{96D76B04-3541-4B73-8877-21F8B8DAD9EA}"/>
          </ac:cxnSpMkLst>
        </pc:cxnChg>
        <pc:cxnChg chg="add del mod">
          <ac:chgData name="Navaneetha yandrapragada" userId="a2ef803c1e84ed18" providerId="LiveId" clId="{3C0D421D-CED6-4A2D-B632-1064CED37FA3}" dt="2021-09-05T11:41:19.441" v="2574" actId="478"/>
          <ac:cxnSpMkLst>
            <pc:docMk/>
            <pc:sldMk cId="3637213793" sldId="314"/>
            <ac:cxnSpMk id="62" creationId="{39144FF0-F683-4EE2-A10D-F2DA9BEFDEA3}"/>
          </ac:cxnSpMkLst>
        </pc:cxnChg>
        <pc:cxnChg chg="add del mod">
          <ac:chgData name="Navaneetha yandrapragada" userId="a2ef803c1e84ed18" providerId="LiveId" clId="{3C0D421D-CED6-4A2D-B632-1064CED37FA3}" dt="2021-09-05T11:41:23.424" v="2576" actId="478"/>
          <ac:cxnSpMkLst>
            <pc:docMk/>
            <pc:sldMk cId="3637213793" sldId="314"/>
            <ac:cxnSpMk id="64" creationId="{EEDDC5DE-7BE3-4ECD-81FA-5FA3CF3AF233}"/>
          </ac:cxnSpMkLst>
        </pc:cxnChg>
        <pc:cxnChg chg="add del mod">
          <ac:chgData name="Navaneetha yandrapragada" userId="a2ef803c1e84ed18" providerId="LiveId" clId="{3C0D421D-CED6-4A2D-B632-1064CED37FA3}" dt="2021-09-05T11:41:18.446" v="2573" actId="478"/>
          <ac:cxnSpMkLst>
            <pc:docMk/>
            <pc:sldMk cId="3637213793" sldId="314"/>
            <ac:cxnSpMk id="66" creationId="{6F00A2B1-99F8-4F91-8AF4-A2D100E68350}"/>
          </ac:cxnSpMkLst>
        </pc:cxnChg>
        <pc:cxnChg chg="add del mod">
          <ac:chgData name="Navaneetha yandrapragada" userId="a2ef803c1e84ed18" providerId="LiveId" clId="{3C0D421D-CED6-4A2D-B632-1064CED37FA3}" dt="2021-09-05T14:07:34.678" v="4364" actId="21"/>
          <ac:cxnSpMkLst>
            <pc:docMk/>
            <pc:sldMk cId="3637213793" sldId="314"/>
            <ac:cxnSpMk id="68" creationId="{6F4DB646-9452-44B5-AE18-8C8F7DF3BF57}"/>
          </ac:cxnSpMkLst>
        </pc:cxnChg>
        <pc:cxnChg chg="add del mod">
          <ac:chgData name="Navaneetha yandrapragada" userId="a2ef803c1e84ed18" providerId="LiveId" clId="{3C0D421D-CED6-4A2D-B632-1064CED37FA3}" dt="2021-09-05T11:41:16.500" v="2572" actId="478"/>
          <ac:cxnSpMkLst>
            <pc:docMk/>
            <pc:sldMk cId="3637213793" sldId="314"/>
            <ac:cxnSpMk id="68" creationId="{818B74BF-23F3-4458-96B6-DE16B0E40D08}"/>
          </ac:cxnSpMkLst>
        </pc:cxnChg>
        <pc:cxnChg chg="add mod">
          <ac:chgData name="Navaneetha yandrapragada" userId="a2ef803c1e84ed18" providerId="LiveId" clId="{3C0D421D-CED6-4A2D-B632-1064CED37FA3}" dt="2021-09-05T11:40:59.631" v="2570" actId="1076"/>
          <ac:cxnSpMkLst>
            <pc:docMk/>
            <pc:sldMk cId="3637213793" sldId="314"/>
            <ac:cxnSpMk id="70" creationId="{C9AAA181-A185-451C-BD49-C9AD883F1C34}"/>
          </ac:cxnSpMkLst>
        </pc:cxnChg>
        <pc:cxnChg chg="add del mod">
          <ac:chgData name="Navaneetha yandrapragada" userId="a2ef803c1e84ed18" providerId="LiveId" clId="{3C0D421D-CED6-4A2D-B632-1064CED37FA3}" dt="2021-09-05T14:07:34.678" v="4364" actId="21"/>
          <ac:cxnSpMkLst>
            <pc:docMk/>
            <pc:sldMk cId="3637213793" sldId="314"/>
            <ac:cxnSpMk id="72" creationId="{56C60253-7335-4539-9AB2-85A7AA4E556F}"/>
          </ac:cxnSpMkLst>
        </pc:cxnChg>
        <pc:cxnChg chg="add del mod">
          <ac:chgData name="Navaneetha yandrapragada" userId="a2ef803c1e84ed18" providerId="LiveId" clId="{3C0D421D-CED6-4A2D-B632-1064CED37FA3}" dt="2021-09-05T11:42:03.289" v="2587" actId="478"/>
          <ac:cxnSpMkLst>
            <pc:docMk/>
            <pc:sldMk cId="3637213793" sldId="314"/>
            <ac:cxnSpMk id="72" creationId="{79D45387-B366-42DC-A177-97522B3B9B09}"/>
          </ac:cxnSpMkLst>
        </pc:cxnChg>
        <pc:cxnChg chg="add del mod">
          <ac:chgData name="Navaneetha yandrapragada" userId="a2ef803c1e84ed18" providerId="LiveId" clId="{3C0D421D-CED6-4A2D-B632-1064CED37FA3}" dt="2021-09-05T14:07:34.678" v="4364" actId="21"/>
          <ac:cxnSpMkLst>
            <pc:docMk/>
            <pc:sldMk cId="3637213793" sldId="314"/>
            <ac:cxnSpMk id="83" creationId="{87398FB1-0E4B-4A60-8E9B-C2556C4FEA5B}"/>
          </ac:cxnSpMkLst>
        </pc:cxnChg>
        <pc:cxnChg chg="add del mod">
          <ac:chgData name="Navaneetha yandrapragada" userId="a2ef803c1e84ed18" providerId="LiveId" clId="{3C0D421D-CED6-4A2D-B632-1064CED37FA3}" dt="2021-09-05T14:07:34.678" v="4364" actId="21"/>
          <ac:cxnSpMkLst>
            <pc:docMk/>
            <pc:sldMk cId="3637213793" sldId="314"/>
            <ac:cxnSpMk id="84" creationId="{2DF32A89-327A-4AD9-B552-1376111E1FA6}"/>
          </ac:cxnSpMkLst>
        </pc:cxnChg>
      </pc:sldChg>
      <pc:sldChg chg="modSp new mod">
        <pc:chgData name="Navaneetha yandrapragada" userId="a2ef803c1e84ed18" providerId="LiveId" clId="{3C0D421D-CED6-4A2D-B632-1064CED37FA3}" dt="2021-09-05T14:31:06.677" v="4939" actId="20577"/>
        <pc:sldMkLst>
          <pc:docMk/>
          <pc:sldMk cId="288426567" sldId="315"/>
        </pc:sldMkLst>
        <pc:spChg chg="mod">
          <ac:chgData name="Navaneetha yandrapragada" userId="a2ef803c1e84ed18" providerId="LiveId" clId="{3C0D421D-CED6-4A2D-B632-1064CED37FA3}" dt="2021-09-05T13:11:57.217" v="3570" actId="14100"/>
          <ac:spMkLst>
            <pc:docMk/>
            <pc:sldMk cId="288426567" sldId="315"/>
            <ac:spMk id="2" creationId="{5EE48221-A94B-4746-98E5-537527D2F2B4}"/>
          </ac:spMkLst>
        </pc:spChg>
        <pc:spChg chg="mod">
          <ac:chgData name="Navaneetha yandrapragada" userId="a2ef803c1e84ed18" providerId="LiveId" clId="{3C0D421D-CED6-4A2D-B632-1064CED37FA3}" dt="2021-09-05T14:31:06.677" v="4939" actId="20577"/>
          <ac:spMkLst>
            <pc:docMk/>
            <pc:sldMk cId="288426567" sldId="315"/>
            <ac:spMk id="3" creationId="{B60727BB-63C4-4447-9A38-E9BDEA5C50B2}"/>
          </ac:spMkLst>
        </pc:spChg>
      </pc:sldChg>
      <pc:sldChg chg="addSp delSp modSp new mod">
        <pc:chgData name="Navaneetha yandrapragada" userId="a2ef803c1e84ed18" providerId="LiveId" clId="{3C0D421D-CED6-4A2D-B632-1064CED37FA3}" dt="2021-09-05T15:11:05.314" v="5153" actId="1076"/>
        <pc:sldMkLst>
          <pc:docMk/>
          <pc:sldMk cId="2279809479" sldId="316"/>
        </pc:sldMkLst>
        <pc:spChg chg="add mod">
          <ac:chgData name="Navaneetha yandrapragada" userId="a2ef803c1e84ed18" providerId="LiveId" clId="{3C0D421D-CED6-4A2D-B632-1064CED37FA3}" dt="2021-09-05T13:21:47.816" v="3627" actId="14100"/>
          <ac:spMkLst>
            <pc:docMk/>
            <pc:sldMk cId="2279809479" sldId="316"/>
            <ac:spMk id="3" creationId="{3F5D4D62-76A8-4E57-9DD1-607798F0824B}"/>
          </ac:spMkLst>
        </pc:spChg>
        <pc:spChg chg="add mod">
          <ac:chgData name="Navaneetha yandrapragada" userId="a2ef803c1e84ed18" providerId="LiveId" clId="{3C0D421D-CED6-4A2D-B632-1064CED37FA3}" dt="2021-09-05T13:38:49.224" v="4119" actId="2711"/>
          <ac:spMkLst>
            <pc:docMk/>
            <pc:sldMk cId="2279809479" sldId="316"/>
            <ac:spMk id="4" creationId="{B264CB53-E13A-4439-8071-7420B61641B3}"/>
          </ac:spMkLst>
        </pc:spChg>
        <pc:spChg chg="add del">
          <ac:chgData name="Navaneetha yandrapragada" userId="a2ef803c1e84ed18" providerId="LiveId" clId="{3C0D421D-CED6-4A2D-B632-1064CED37FA3}" dt="2021-09-05T13:24:25.340" v="3680" actId="478"/>
          <ac:spMkLst>
            <pc:docMk/>
            <pc:sldMk cId="2279809479" sldId="316"/>
            <ac:spMk id="5" creationId="{8B98DC8F-72F1-4F8D-8C84-58E8F16A10D4}"/>
          </ac:spMkLst>
        </pc:spChg>
        <pc:spChg chg="add del mod">
          <ac:chgData name="Navaneetha yandrapragada" userId="a2ef803c1e84ed18" providerId="LiveId" clId="{3C0D421D-CED6-4A2D-B632-1064CED37FA3}" dt="2021-09-05T13:39:46.903" v="4130" actId="478"/>
          <ac:spMkLst>
            <pc:docMk/>
            <pc:sldMk cId="2279809479" sldId="316"/>
            <ac:spMk id="6" creationId="{43103089-1888-4A45-8ED8-63D1A431A44C}"/>
          </ac:spMkLst>
        </pc:spChg>
        <pc:spChg chg="add del mod">
          <ac:chgData name="Navaneetha yandrapragada" userId="a2ef803c1e84ed18" providerId="LiveId" clId="{3C0D421D-CED6-4A2D-B632-1064CED37FA3}" dt="2021-09-05T13:39:57.446" v="4136"/>
          <ac:spMkLst>
            <pc:docMk/>
            <pc:sldMk cId="2279809479" sldId="316"/>
            <ac:spMk id="7" creationId="{5034C474-12A3-40FB-AB5A-65B1996D43B9}"/>
          </ac:spMkLst>
        </pc:spChg>
        <pc:spChg chg="add del mod">
          <ac:chgData name="Navaneetha yandrapragada" userId="a2ef803c1e84ed18" providerId="LiveId" clId="{3C0D421D-CED6-4A2D-B632-1064CED37FA3}" dt="2021-09-05T13:39:46.903" v="4130" actId="478"/>
          <ac:spMkLst>
            <pc:docMk/>
            <pc:sldMk cId="2279809479" sldId="316"/>
            <ac:spMk id="8" creationId="{F7A3CADC-2FAD-4DD3-B15B-78B5134EC8DC}"/>
          </ac:spMkLst>
        </pc:spChg>
        <pc:spChg chg="add del mod">
          <ac:chgData name="Navaneetha yandrapragada" userId="a2ef803c1e84ed18" providerId="LiveId" clId="{3C0D421D-CED6-4A2D-B632-1064CED37FA3}" dt="2021-09-05T13:39:57.446" v="4134"/>
          <ac:spMkLst>
            <pc:docMk/>
            <pc:sldMk cId="2279809479" sldId="316"/>
            <ac:spMk id="9" creationId="{0040DAB7-38BE-4F02-B031-69199BEF2257}"/>
          </ac:spMkLst>
        </pc:spChg>
        <pc:picChg chg="add mod">
          <ac:chgData name="Navaneetha yandrapragada" userId="a2ef803c1e84ed18" providerId="LiveId" clId="{3C0D421D-CED6-4A2D-B632-1064CED37FA3}" dt="2021-09-05T15:11:05.314" v="5153" actId="1076"/>
          <ac:picMkLst>
            <pc:docMk/>
            <pc:sldMk cId="2279809479" sldId="316"/>
            <ac:picMk id="2" creationId="{4ED4AE7D-F313-49AC-A817-86996A69539D}"/>
          </ac:picMkLst>
        </pc:picChg>
        <pc:picChg chg="add mod">
          <ac:chgData name="Navaneetha yandrapragada" userId="a2ef803c1e84ed18" providerId="LiveId" clId="{3C0D421D-CED6-4A2D-B632-1064CED37FA3}" dt="2021-09-05T15:10:59.627" v="5152" actId="14100"/>
          <ac:picMkLst>
            <pc:docMk/>
            <pc:sldMk cId="2279809479" sldId="316"/>
            <ac:picMk id="10" creationId="{407B5DFB-F93A-44A3-8CD0-FF6E73FC8FD7}"/>
          </ac:picMkLst>
        </pc:picChg>
      </pc:sldChg>
      <pc:sldChg chg="delSp modSp new del mod">
        <pc:chgData name="Navaneetha yandrapragada" userId="a2ef803c1e84ed18" providerId="LiveId" clId="{3C0D421D-CED6-4A2D-B632-1064CED37FA3}" dt="2021-09-05T13:13:48.023" v="3578" actId="47"/>
        <pc:sldMkLst>
          <pc:docMk/>
          <pc:sldMk cId="2556960226" sldId="316"/>
        </pc:sldMkLst>
        <pc:spChg chg="del">
          <ac:chgData name="Navaneetha yandrapragada" userId="a2ef803c1e84ed18" providerId="LiveId" clId="{3C0D421D-CED6-4A2D-B632-1064CED37FA3}" dt="2021-09-05T13:13:00.452" v="3572" actId="478"/>
          <ac:spMkLst>
            <pc:docMk/>
            <pc:sldMk cId="2556960226" sldId="316"/>
            <ac:spMk id="3" creationId="{9C0C0E3C-163F-439D-885C-18A2DA5E76D1}"/>
          </ac:spMkLst>
        </pc:spChg>
        <pc:spChg chg="del">
          <ac:chgData name="Navaneetha yandrapragada" userId="a2ef803c1e84ed18" providerId="LiveId" clId="{3C0D421D-CED6-4A2D-B632-1064CED37FA3}" dt="2021-09-05T13:13:02.716" v="3573" actId="478"/>
          <ac:spMkLst>
            <pc:docMk/>
            <pc:sldMk cId="2556960226" sldId="316"/>
            <ac:spMk id="4" creationId="{E16BA3EB-217C-4E99-A493-6D688D012DD5}"/>
          </ac:spMkLst>
        </pc:spChg>
        <pc:spChg chg="del">
          <ac:chgData name="Navaneetha yandrapragada" userId="a2ef803c1e84ed18" providerId="LiveId" clId="{3C0D421D-CED6-4A2D-B632-1064CED37FA3}" dt="2021-09-05T13:13:04.922" v="3574" actId="478"/>
          <ac:spMkLst>
            <pc:docMk/>
            <pc:sldMk cId="2556960226" sldId="316"/>
            <ac:spMk id="5" creationId="{32FA753C-EBFC-40CB-9433-866D29964E98}"/>
          </ac:spMkLst>
        </pc:spChg>
        <pc:spChg chg="del">
          <ac:chgData name="Navaneetha yandrapragada" userId="a2ef803c1e84ed18" providerId="LiveId" clId="{3C0D421D-CED6-4A2D-B632-1064CED37FA3}" dt="2021-09-05T13:13:14.553" v="3575" actId="478"/>
          <ac:spMkLst>
            <pc:docMk/>
            <pc:sldMk cId="2556960226" sldId="316"/>
            <ac:spMk id="6" creationId="{E7AF2BB2-51A0-446E-A9AE-67316870E1ED}"/>
          </ac:spMkLst>
        </pc:spChg>
        <pc:spChg chg="mod">
          <ac:chgData name="Navaneetha yandrapragada" userId="a2ef803c1e84ed18" providerId="LiveId" clId="{3C0D421D-CED6-4A2D-B632-1064CED37FA3}" dt="2021-09-05T13:13:23.069" v="3577" actId="14100"/>
          <ac:spMkLst>
            <pc:docMk/>
            <pc:sldMk cId="2556960226" sldId="316"/>
            <ac:spMk id="7" creationId="{E0410E31-6D75-4FE5-9002-0B56DE385110}"/>
          </ac:spMkLst>
        </pc:spChg>
      </pc:sldChg>
      <pc:sldChg chg="addSp delSp modSp new mod">
        <pc:chgData name="Navaneetha yandrapragada" userId="a2ef803c1e84ed18" providerId="LiveId" clId="{3C0D421D-CED6-4A2D-B632-1064CED37FA3}" dt="2021-09-05T14:21:01.132" v="4856" actId="2711"/>
        <pc:sldMkLst>
          <pc:docMk/>
          <pc:sldMk cId="3118404809" sldId="317"/>
        </pc:sldMkLst>
        <pc:spChg chg="add del mod">
          <ac:chgData name="Navaneetha yandrapragada" userId="a2ef803c1e84ed18" providerId="LiveId" clId="{3C0D421D-CED6-4A2D-B632-1064CED37FA3}" dt="2021-09-05T13:39:13.091" v="4124"/>
          <ac:spMkLst>
            <pc:docMk/>
            <pc:sldMk cId="3118404809" sldId="317"/>
            <ac:spMk id="2" creationId="{9E6A9B6D-6D7E-489A-A7A8-5495D46E597C}"/>
          </ac:spMkLst>
        </pc:spChg>
        <pc:spChg chg="add del mod">
          <ac:chgData name="Navaneetha yandrapragada" userId="a2ef803c1e84ed18" providerId="LiveId" clId="{3C0D421D-CED6-4A2D-B632-1064CED37FA3}" dt="2021-09-05T13:39:13.091" v="4124"/>
          <ac:spMkLst>
            <pc:docMk/>
            <pc:sldMk cId="3118404809" sldId="317"/>
            <ac:spMk id="3" creationId="{E4762E4D-EABE-4C0A-90A5-49C70F582AAD}"/>
          </ac:spMkLst>
        </pc:spChg>
        <pc:spChg chg="add del mod">
          <ac:chgData name="Navaneetha yandrapragada" userId="a2ef803c1e84ed18" providerId="LiveId" clId="{3C0D421D-CED6-4A2D-B632-1064CED37FA3}" dt="2021-09-05T13:39:13.091" v="4124"/>
          <ac:spMkLst>
            <pc:docMk/>
            <pc:sldMk cId="3118404809" sldId="317"/>
            <ac:spMk id="4" creationId="{03714C62-62DA-4EE7-8FCF-4336D06567E5}"/>
          </ac:spMkLst>
        </pc:spChg>
        <pc:spChg chg="add del mod">
          <ac:chgData name="Navaneetha yandrapragada" userId="a2ef803c1e84ed18" providerId="LiveId" clId="{3C0D421D-CED6-4A2D-B632-1064CED37FA3}" dt="2021-09-05T13:39:13.091" v="4124"/>
          <ac:spMkLst>
            <pc:docMk/>
            <pc:sldMk cId="3118404809" sldId="317"/>
            <ac:spMk id="5" creationId="{6C908BC2-EC45-48F5-AE58-F27033BD5FA0}"/>
          </ac:spMkLst>
        </pc:spChg>
        <pc:spChg chg="add del mod">
          <ac:chgData name="Navaneetha yandrapragada" userId="a2ef803c1e84ed18" providerId="LiveId" clId="{3C0D421D-CED6-4A2D-B632-1064CED37FA3}" dt="2021-09-05T13:40:12.142" v="4139"/>
          <ac:spMkLst>
            <pc:docMk/>
            <pc:sldMk cId="3118404809" sldId="317"/>
            <ac:spMk id="7" creationId="{B49DE968-F6CE-4261-9BAF-CC68B0135A9E}"/>
          </ac:spMkLst>
        </pc:spChg>
        <pc:spChg chg="add del mod">
          <ac:chgData name="Navaneetha yandrapragada" userId="a2ef803c1e84ed18" providerId="LiveId" clId="{3C0D421D-CED6-4A2D-B632-1064CED37FA3}" dt="2021-09-05T13:40:12.142" v="4139"/>
          <ac:spMkLst>
            <pc:docMk/>
            <pc:sldMk cId="3118404809" sldId="317"/>
            <ac:spMk id="8" creationId="{72F72B97-0276-4E9F-A264-9F87ED77C336}"/>
          </ac:spMkLst>
        </pc:spChg>
        <pc:spChg chg="add del mod">
          <ac:chgData name="Navaneetha yandrapragada" userId="a2ef803c1e84ed18" providerId="LiveId" clId="{3C0D421D-CED6-4A2D-B632-1064CED37FA3}" dt="2021-09-05T13:40:12.142" v="4139"/>
          <ac:spMkLst>
            <pc:docMk/>
            <pc:sldMk cId="3118404809" sldId="317"/>
            <ac:spMk id="9" creationId="{0CC0A359-C716-4451-B07A-93ACDB92679C}"/>
          </ac:spMkLst>
        </pc:spChg>
        <pc:spChg chg="add del mod">
          <ac:chgData name="Navaneetha yandrapragada" userId="a2ef803c1e84ed18" providerId="LiveId" clId="{3C0D421D-CED6-4A2D-B632-1064CED37FA3}" dt="2021-09-05T13:40:12.142" v="4139"/>
          <ac:spMkLst>
            <pc:docMk/>
            <pc:sldMk cId="3118404809" sldId="317"/>
            <ac:spMk id="10" creationId="{61733CC7-D7A5-411C-89A6-63B4B66D7E35}"/>
          </ac:spMkLst>
        </pc:spChg>
        <pc:spChg chg="add del mod">
          <ac:chgData name="Navaneetha yandrapragada" userId="a2ef803c1e84ed18" providerId="LiveId" clId="{3C0D421D-CED6-4A2D-B632-1064CED37FA3}" dt="2021-09-05T13:41:20.648" v="4156"/>
          <ac:spMkLst>
            <pc:docMk/>
            <pc:sldMk cId="3118404809" sldId="317"/>
            <ac:spMk id="16" creationId="{D2583402-9848-4ADC-9A50-94E0DCC73DFE}"/>
          </ac:spMkLst>
        </pc:spChg>
        <pc:spChg chg="add del mod">
          <ac:chgData name="Navaneetha yandrapragada" userId="a2ef803c1e84ed18" providerId="LiveId" clId="{3C0D421D-CED6-4A2D-B632-1064CED37FA3}" dt="2021-09-05T13:42:25.260" v="4160" actId="478"/>
          <ac:spMkLst>
            <pc:docMk/>
            <pc:sldMk cId="3118404809" sldId="317"/>
            <ac:spMk id="17" creationId="{8CCE967E-B247-450C-871D-99E4FEE0C482}"/>
          </ac:spMkLst>
        </pc:spChg>
        <pc:spChg chg="add del mod">
          <ac:chgData name="Navaneetha yandrapragada" userId="a2ef803c1e84ed18" providerId="LiveId" clId="{3C0D421D-CED6-4A2D-B632-1064CED37FA3}" dt="2021-09-05T13:48:15.778" v="4195" actId="478"/>
          <ac:spMkLst>
            <pc:docMk/>
            <pc:sldMk cId="3118404809" sldId="317"/>
            <ac:spMk id="18" creationId="{7CA90605-71E6-432A-92C0-96594006D58F}"/>
          </ac:spMkLst>
        </pc:spChg>
        <pc:spChg chg="add del mod">
          <ac:chgData name="Navaneetha yandrapragada" userId="a2ef803c1e84ed18" providerId="LiveId" clId="{3C0D421D-CED6-4A2D-B632-1064CED37FA3}" dt="2021-09-05T13:48:10.105" v="4193" actId="478"/>
          <ac:spMkLst>
            <pc:docMk/>
            <pc:sldMk cId="3118404809" sldId="317"/>
            <ac:spMk id="19" creationId="{A0B4C24E-6C8E-416B-A66A-2F70062C3903}"/>
          </ac:spMkLst>
        </pc:spChg>
        <pc:spChg chg="add del mod">
          <ac:chgData name="Navaneetha yandrapragada" userId="a2ef803c1e84ed18" providerId="LiveId" clId="{3C0D421D-CED6-4A2D-B632-1064CED37FA3}" dt="2021-09-05T13:48:27.647" v="4200" actId="478"/>
          <ac:spMkLst>
            <pc:docMk/>
            <pc:sldMk cId="3118404809" sldId="317"/>
            <ac:spMk id="23" creationId="{665D1D5F-76BA-422A-AF5F-464C4053A1AD}"/>
          </ac:spMkLst>
        </pc:spChg>
        <pc:spChg chg="add del">
          <ac:chgData name="Navaneetha yandrapragada" userId="a2ef803c1e84ed18" providerId="LiveId" clId="{3C0D421D-CED6-4A2D-B632-1064CED37FA3}" dt="2021-09-05T13:46:17.989" v="4188" actId="478"/>
          <ac:spMkLst>
            <pc:docMk/>
            <pc:sldMk cId="3118404809" sldId="317"/>
            <ac:spMk id="24" creationId="{0085760B-A7C2-4EF5-A7CA-0933FC65EED7}"/>
          </ac:spMkLst>
        </pc:spChg>
        <pc:spChg chg="add del mod">
          <ac:chgData name="Navaneetha yandrapragada" userId="a2ef803c1e84ed18" providerId="LiveId" clId="{3C0D421D-CED6-4A2D-B632-1064CED37FA3}" dt="2021-09-05T13:48:35.811" v="4202" actId="478"/>
          <ac:spMkLst>
            <pc:docMk/>
            <pc:sldMk cId="3118404809" sldId="317"/>
            <ac:spMk id="25" creationId="{980AF29D-5636-4FD8-8A92-C110DFC2E021}"/>
          </ac:spMkLst>
        </pc:spChg>
        <pc:spChg chg="add del mod">
          <ac:chgData name="Navaneetha yandrapragada" userId="a2ef803c1e84ed18" providerId="LiveId" clId="{3C0D421D-CED6-4A2D-B632-1064CED37FA3}" dt="2021-09-05T14:02:51.651" v="4323" actId="21"/>
          <ac:spMkLst>
            <pc:docMk/>
            <pc:sldMk cId="3118404809" sldId="317"/>
            <ac:spMk id="29" creationId="{BA318ECD-EB7F-44A0-994F-E72197CD249C}"/>
          </ac:spMkLst>
        </pc:spChg>
        <pc:spChg chg="add del mod">
          <ac:chgData name="Navaneetha yandrapragada" userId="a2ef803c1e84ed18" providerId="LiveId" clId="{3C0D421D-CED6-4A2D-B632-1064CED37FA3}" dt="2021-09-05T14:02:51.651" v="4323" actId="21"/>
          <ac:spMkLst>
            <pc:docMk/>
            <pc:sldMk cId="3118404809" sldId="317"/>
            <ac:spMk id="30" creationId="{AE490E4B-A525-471B-A483-529F5318B533}"/>
          </ac:spMkLst>
        </pc:spChg>
        <pc:spChg chg="add mod">
          <ac:chgData name="Navaneetha yandrapragada" userId="a2ef803c1e84ed18" providerId="LiveId" clId="{3C0D421D-CED6-4A2D-B632-1064CED37FA3}" dt="2021-09-05T14:18:13.624" v="4810" actId="20577"/>
          <ac:spMkLst>
            <pc:docMk/>
            <pc:sldMk cId="3118404809" sldId="317"/>
            <ac:spMk id="31" creationId="{4C8BC7BC-C3FE-4584-AC5C-C54E7555BF4F}"/>
          </ac:spMkLst>
        </pc:spChg>
        <pc:spChg chg="add del mod">
          <ac:chgData name="Navaneetha yandrapragada" userId="a2ef803c1e84ed18" providerId="LiveId" clId="{3C0D421D-CED6-4A2D-B632-1064CED37FA3}" dt="2021-09-05T14:03:16.362" v="4328" actId="21"/>
          <ac:spMkLst>
            <pc:docMk/>
            <pc:sldMk cId="3118404809" sldId="317"/>
            <ac:spMk id="35" creationId="{8EDB6AE6-5737-490E-8716-7FB1DF40F8BE}"/>
          </ac:spMkLst>
        </pc:spChg>
        <pc:spChg chg="add del mod">
          <ac:chgData name="Navaneetha yandrapragada" userId="a2ef803c1e84ed18" providerId="LiveId" clId="{3C0D421D-CED6-4A2D-B632-1064CED37FA3}" dt="2021-09-05T14:03:16.362" v="4328" actId="21"/>
          <ac:spMkLst>
            <pc:docMk/>
            <pc:sldMk cId="3118404809" sldId="317"/>
            <ac:spMk id="36" creationId="{26F85B2D-647B-44D5-80A5-86B4298331C6}"/>
          </ac:spMkLst>
        </pc:spChg>
        <pc:spChg chg="add del mod">
          <ac:chgData name="Navaneetha yandrapragada" userId="a2ef803c1e84ed18" providerId="LiveId" clId="{3C0D421D-CED6-4A2D-B632-1064CED37FA3}" dt="2021-09-05T14:03:16.362" v="4328" actId="21"/>
          <ac:spMkLst>
            <pc:docMk/>
            <pc:sldMk cId="3118404809" sldId="317"/>
            <ac:spMk id="37" creationId="{AC5B0349-9216-4802-B071-E024F2D10F3E}"/>
          </ac:spMkLst>
        </pc:spChg>
        <pc:spChg chg="add del mod">
          <ac:chgData name="Navaneetha yandrapragada" userId="a2ef803c1e84ed18" providerId="LiveId" clId="{3C0D421D-CED6-4A2D-B632-1064CED37FA3}" dt="2021-09-05T14:03:37.925" v="4333" actId="21"/>
          <ac:spMkLst>
            <pc:docMk/>
            <pc:sldMk cId="3118404809" sldId="317"/>
            <ac:spMk id="41" creationId="{4CCB4B70-7AD4-4638-9A6B-65EA4A213536}"/>
          </ac:spMkLst>
        </pc:spChg>
        <pc:spChg chg="add del mod">
          <ac:chgData name="Navaneetha yandrapragada" userId="a2ef803c1e84ed18" providerId="LiveId" clId="{3C0D421D-CED6-4A2D-B632-1064CED37FA3}" dt="2021-09-05T14:03:37.925" v="4333" actId="21"/>
          <ac:spMkLst>
            <pc:docMk/>
            <pc:sldMk cId="3118404809" sldId="317"/>
            <ac:spMk id="42" creationId="{68E2AD71-EB0D-4F3D-B61D-927F4E63C687}"/>
          </ac:spMkLst>
        </pc:spChg>
        <pc:spChg chg="add mod">
          <ac:chgData name="Navaneetha yandrapragada" userId="a2ef803c1e84ed18" providerId="LiveId" clId="{3C0D421D-CED6-4A2D-B632-1064CED37FA3}" dt="2021-09-05T14:04:42.355" v="4340" actId="1076"/>
          <ac:spMkLst>
            <pc:docMk/>
            <pc:sldMk cId="3118404809" sldId="317"/>
            <ac:spMk id="43" creationId="{A66B6400-E7EF-475B-9505-8BACDB5FEC07}"/>
          </ac:spMkLst>
        </pc:spChg>
        <pc:spChg chg="add del mod">
          <ac:chgData name="Navaneetha yandrapragada" userId="a2ef803c1e84ed18" providerId="LiveId" clId="{3C0D421D-CED6-4A2D-B632-1064CED37FA3}" dt="2021-09-05T14:01:50.062" v="4307" actId="21"/>
          <ac:spMkLst>
            <pc:docMk/>
            <pc:sldMk cId="3118404809" sldId="317"/>
            <ac:spMk id="48" creationId="{1A2DD58F-545B-41C0-B8F1-475E915BDA42}"/>
          </ac:spMkLst>
        </pc:spChg>
        <pc:spChg chg="add del mod">
          <ac:chgData name="Navaneetha yandrapragada" userId="a2ef803c1e84ed18" providerId="LiveId" clId="{3C0D421D-CED6-4A2D-B632-1064CED37FA3}" dt="2021-09-05T14:01:50.062" v="4307" actId="21"/>
          <ac:spMkLst>
            <pc:docMk/>
            <pc:sldMk cId="3118404809" sldId="317"/>
            <ac:spMk id="49" creationId="{60F5400C-5E7A-4FB5-A5DC-3709A43DE267}"/>
          </ac:spMkLst>
        </pc:spChg>
        <pc:spChg chg="add mod">
          <ac:chgData name="Navaneetha yandrapragada" userId="a2ef803c1e84ed18" providerId="LiveId" clId="{3C0D421D-CED6-4A2D-B632-1064CED37FA3}" dt="2021-09-05T14:05:01.946" v="4345" actId="1076"/>
          <ac:spMkLst>
            <pc:docMk/>
            <pc:sldMk cId="3118404809" sldId="317"/>
            <ac:spMk id="50" creationId="{43487C2B-3A4E-4873-A093-839796D70F2A}"/>
          </ac:spMkLst>
        </pc:spChg>
        <pc:spChg chg="add del mod">
          <ac:chgData name="Navaneetha yandrapragada" userId="a2ef803c1e84ed18" providerId="LiveId" clId="{3C0D421D-CED6-4A2D-B632-1064CED37FA3}" dt="2021-09-05T14:01:55.593" v="4311"/>
          <ac:spMkLst>
            <pc:docMk/>
            <pc:sldMk cId="3118404809" sldId="317"/>
            <ac:spMk id="56" creationId="{395F9EF4-3C4E-40DB-A087-8068930B7E73}"/>
          </ac:spMkLst>
        </pc:spChg>
        <pc:spChg chg="add del mod">
          <ac:chgData name="Navaneetha yandrapragada" userId="a2ef803c1e84ed18" providerId="LiveId" clId="{3C0D421D-CED6-4A2D-B632-1064CED37FA3}" dt="2021-09-05T14:01:55.593" v="4311"/>
          <ac:spMkLst>
            <pc:docMk/>
            <pc:sldMk cId="3118404809" sldId="317"/>
            <ac:spMk id="57" creationId="{E31267A1-0D2F-40E9-A22B-C742ADCE9E3C}"/>
          </ac:spMkLst>
        </pc:spChg>
        <pc:spChg chg="add del mod">
          <ac:chgData name="Navaneetha yandrapragada" userId="a2ef803c1e84ed18" providerId="LiveId" clId="{3C0D421D-CED6-4A2D-B632-1064CED37FA3}" dt="2021-09-05T14:03:02.814" v="4325" actId="21"/>
          <ac:spMkLst>
            <pc:docMk/>
            <pc:sldMk cId="3118404809" sldId="317"/>
            <ac:spMk id="61" creationId="{3E4E3DF0-66A6-4607-A4E7-9F52E5233DDE}"/>
          </ac:spMkLst>
        </pc:spChg>
        <pc:spChg chg="add del mod">
          <ac:chgData name="Navaneetha yandrapragada" userId="a2ef803c1e84ed18" providerId="LiveId" clId="{3C0D421D-CED6-4A2D-B632-1064CED37FA3}" dt="2021-09-05T14:03:02.814" v="4325" actId="21"/>
          <ac:spMkLst>
            <pc:docMk/>
            <pc:sldMk cId="3118404809" sldId="317"/>
            <ac:spMk id="62" creationId="{8D087887-27F0-4D2D-AE61-F8BE760C002A}"/>
          </ac:spMkLst>
        </pc:spChg>
        <pc:spChg chg="add del mod">
          <ac:chgData name="Navaneetha yandrapragada" userId="a2ef803c1e84ed18" providerId="LiveId" clId="{3C0D421D-CED6-4A2D-B632-1064CED37FA3}" dt="2021-09-05T14:03:25.375" v="4330" actId="21"/>
          <ac:spMkLst>
            <pc:docMk/>
            <pc:sldMk cId="3118404809" sldId="317"/>
            <ac:spMk id="68" creationId="{EC282ED1-E16D-4CF8-9948-F366A5ACC63B}"/>
          </ac:spMkLst>
        </pc:spChg>
        <pc:spChg chg="add del mod">
          <ac:chgData name="Navaneetha yandrapragada" userId="a2ef803c1e84ed18" providerId="LiveId" clId="{3C0D421D-CED6-4A2D-B632-1064CED37FA3}" dt="2021-09-05T14:03:25.375" v="4330" actId="21"/>
          <ac:spMkLst>
            <pc:docMk/>
            <pc:sldMk cId="3118404809" sldId="317"/>
            <ac:spMk id="69" creationId="{F83B5E3C-1FF6-492D-94BD-38C3443B5B9E}"/>
          </ac:spMkLst>
        </pc:spChg>
        <pc:spChg chg="add mod">
          <ac:chgData name="Navaneetha yandrapragada" userId="a2ef803c1e84ed18" providerId="LiveId" clId="{3C0D421D-CED6-4A2D-B632-1064CED37FA3}" dt="2021-09-05T14:03:19.135" v="4329"/>
          <ac:spMkLst>
            <pc:docMk/>
            <pc:sldMk cId="3118404809" sldId="317"/>
            <ac:spMk id="70" creationId="{D89F33DE-BCAC-4558-94DB-B833C07C0FE9}"/>
          </ac:spMkLst>
        </pc:spChg>
        <pc:spChg chg="add mod">
          <ac:chgData name="Navaneetha yandrapragada" userId="a2ef803c1e84ed18" providerId="LiveId" clId="{3C0D421D-CED6-4A2D-B632-1064CED37FA3}" dt="2021-09-05T14:21:01.132" v="4856" actId="2711"/>
          <ac:spMkLst>
            <pc:docMk/>
            <pc:sldMk cId="3118404809" sldId="317"/>
            <ac:spMk id="73" creationId="{94A9EE6A-23A7-4EF3-AD6C-DA12D618795C}"/>
          </ac:spMkLst>
        </pc:spChg>
        <pc:picChg chg="add del mod">
          <ac:chgData name="Navaneetha yandrapragada" userId="a2ef803c1e84ed18" providerId="LiveId" clId="{3C0D421D-CED6-4A2D-B632-1064CED37FA3}" dt="2021-09-05T13:48:10.943" v="4194" actId="478"/>
          <ac:picMkLst>
            <pc:docMk/>
            <pc:sldMk cId="3118404809" sldId="317"/>
            <ac:picMk id="6" creationId="{446476AE-BC76-4E7C-B706-609F578D4D61}"/>
          </ac:picMkLst>
        </pc:picChg>
        <pc:picChg chg="add del mod">
          <ac:chgData name="Navaneetha yandrapragada" userId="a2ef803c1e84ed18" providerId="LiveId" clId="{3C0D421D-CED6-4A2D-B632-1064CED37FA3}" dt="2021-09-05T14:03:16.362" v="4328" actId="21"/>
          <ac:picMkLst>
            <pc:docMk/>
            <pc:sldMk cId="3118404809" sldId="317"/>
            <ac:picMk id="11" creationId="{1D65C19D-6B16-4D28-AA39-517944332ABD}"/>
          </ac:picMkLst>
        </pc:picChg>
        <pc:picChg chg="add del mod">
          <ac:chgData name="Navaneetha yandrapragada" userId="a2ef803c1e84ed18" providerId="LiveId" clId="{3C0D421D-CED6-4A2D-B632-1064CED37FA3}" dt="2021-09-05T14:03:37.925" v="4333" actId="21"/>
          <ac:picMkLst>
            <pc:docMk/>
            <pc:sldMk cId="3118404809" sldId="317"/>
            <ac:picMk id="12" creationId="{ED947077-AD6E-479E-B106-7AD497CEC924}"/>
          </ac:picMkLst>
        </pc:picChg>
        <pc:picChg chg="add del mod">
          <ac:chgData name="Navaneetha yandrapragada" userId="a2ef803c1e84ed18" providerId="LiveId" clId="{3C0D421D-CED6-4A2D-B632-1064CED37FA3}" dt="2021-09-05T14:01:50.062" v="4307" actId="21"/>
          <ac:picMkLst>
            <pc:docMk/>
            <pc:sldMk cId="3118404809" sldId="317"/>
            <ac:picMk id="13" creationId="{E733C452-BB71-4AEC-99F6-3093979C621A}"/>
          </ac:picMkLst>
        </pc:picChg>
        <pc:picChg chg="add del mod">
          <ac:chgData name="Navaneetha yandrapragada" userId="a2ef803c1e84ed18" providerId="LiveId" clId="{3C0D421D-CED6-4A2D-B632-1064CED37FA3}" dt="2021-09-05T14:01:32.530" v="4305" actId="478"/>
          <ac:picMkLst>
            <pc:docMk/>
            <pc:sldMk cId="3118404809" sldId="317"/>
            <ac:picMk id="14" creationId="{630A695D-7953-48C8-A874-4161E9A69739}"/>
          </ac:picMkLst>
        </pc:picChg>
        <pc:picChg chg="add del mod">
          <ac:chgData name="Navaneetha yandrapragada" userId="a2ef803c1e84ed18" providerId="LiveId" clId="{3C0D421D-CED6-4A2D-B632-1064CED37FA3}" dt="2021-09-05T14:01:33.614" v="4306" actId="478"/>
          <ac:picMkLst>
            <pc:docMk/>
            <pc:sldMk cId="3118404809" sldId="317"/>
            <ac:picMk id="15" creationId="{1EB51D3F-797A-410B-B45D-25C2BDB4C474}"/>
          </ac:picMkLst>
        </pc:picChg>
        <pc:picChg chg="add del mod">
          <ac:chgData name="Navaneetha yandrapragada" userId="a2ef803c1e84ed18" providerId="LiveId" clId="{3C0D421D-CED6-4A2D-B632-1064CED37FA3}" dt="2021-09-05T14:02:39.872" v="4321" actId="21"/>
          <ac:picMkLst>
            <pc:docMk/>
            <pc:sldMk cId="3118404809" sldId="317"/>
            <ac:picMk id="26" creationId="{88F12696-E66C-407D-BC37-367DA4FE30DF}"/>
          </ac:picMkLst>
        </pc:picChg>
        <pc:picChg chg="add del mod">
          <ac:chgData name="Navaneetha yandrapragada" userId="a2ef803c1e84ed18" providerId="LiveId" clId="{3C0D421D-CED6-4A2D-B632-1064CED37FA3}" dt="2021-09-05T14:01:55.593" v="4311"/>
          <ac:picMkLst>
            <pc:docMk/>
            <pc:sldMk cId="3118404809" sldId="317"/>
            <ac:picMk id="51" creationId="{AA1144AC-8A1C-451D-9E89-51C1ED27F413}"/>
          </ac:picMkLst>
        </pc:picChg>
        <pc:picChg chg="add mod">
          <ac:chgData name="Navaneetha yandrapragada" userId="a2ef803c1e84ed18" providerId="LiveId" clId="{3C0D421D-CED6-4A2D-B632-1064CED37FA3}" dt="2021-09-05T14:04:47.044" v="4341" actId="1076"/>
          <ac:picMkLst>
            <pc:docMk/>
            <pc:sldMk cId="3118404809" sldId="317"/>
            <ac:picMk id="58" creationId="{6B237D3B-FCEE-42DE-ABF3-AF7A55C4C0D9}"/>
          </ac:picMkLst>
        </pc:picChg>
        <pc:picChg chg="add del mod">
          <ac:chgData name="Navaneetha yandrapragada" userId="a2ef803c1e84ed18" providerId="LiveId" clId="{3C0D421D-CED6-4A2D-B632-1064CED37FA3}" dt="2021-09-05T14:02:51.651" v="4323" actId="21"/>
          <ac:picMkLst>
            <pc:docMk/>
            <pc:sldMk cId="3118404809" sldId="317"/>
            <ac:picMk id="59" creationId="{14BC91D4-E88F-4AD2-8034-64512FC2EE7C}"/>
          </ac:picMkLst>
        </pc:picChg>
        <pc:picChg chg="add del mod">
          <ac:chgData name="Navaneetha yandrapragada" userId="a2ef803c1e84ed18" providerId="LiveId" clId="{3C0D421D-CED6-4A2D-B632-1064CED37FA3}" dt="2021-09-05T14:03:02.814" v="4325" actId="21"/>
          <ac:picMkLst>
            <pc:docMk/>
            <pc:sldMk cId="3118404809" sldId="317"/>
            <ac:picMk id="63" creationId="{BC815BD2-9E5F-4827-B7DC-2ADE440E93B0}"/>
          </ac:picMkLst>
        </pc:picChg>
        <pc:picChg chg="add mod">
          <ac:chgData name="Navaneetha yandrapragada" userId="a2ef803c1e84ed18" providerId="LiveId" clId="{3C0D421D-CED6-4A2D-B632-1064CED37FA3}" dt="2021-09-05T14:03:08.482" v="4327" actId="1076"/>
          <ac:picMkLst>
            <pc:docMk/>
            <pc:sldMk cId="3118404809" sldId="317"/>
            <ac:picMk id="64" creationId="{BA8E893D-6FFA-4850-88E7-461D37E2549E}"/>
          </ac:picMkLst>
        </pc:picChg>
        <pc:picChg chg="add del mod">
          <ac:chgData name="Navaneetha yandrapragada" userId="a2ef803c1e84ed18" providerId="LiveId" clId="{3C0D421D-CED6-4A2D-B632-1064CED37FA3}" dt="2021-09-05T14:03:25.375" v="4330" actId="21"/>
          <ac:picMkLst>
            <pc:docMk/>
            <pc:sldMk cId="3118404809" sldId="317"/>
            <ac:picMk id="65" creationId="{B0D11948-F461-48BE-A596-8C01B34CBE14}"/>
          </ac:picMkLst>
        </pc:picChg>
        <pc:picChg chg="add mod">
          <ac:chgData name="Navaneetha yandrapragada" userId="a2ef803c1e84ed18" providerId="LiveId" clId="{3C0D421D-CED6-4A2D-B632-1064CED37FA3}" dt="2021-09-05T14:03:30.140" v="4332" actId="1076"/>
          <ac:picMkLst>
            <pc:docMk/>
            <pc:sldMk cId="3118404809" sldId="317"/>
            <ac:picMk id="71" creationId="{2800ADDA-6C5B-4D0C-9456-BA1E546E7A00}"/>
          </ac:picMkLst>
        </pc:picChg>
        <pc:picChg chg="add mod">
          <ac:chgData name="Navaneetha yandrapragada" userId="a2ef803c1e84ed18" providerId="LiveId" clId="{3C0D421D-CED6-4A2D-B632-1064CED37FA3}" dt="2021-09-05T14:04:39.490" v="4339" actId="1076"/>
          <ac:picMkLst>
            <pc:docMk/>
            <pc:sldMk cId="3118404809" sldId="317"/>
            <ac:picMk id="72" creationId="{CA43FC21-1FF4-4010-8EB7-C203F8E21102}"/>
          </ac:picMkLst>
        </pc:picChg>
        <pc:cxnChg chg="add del mod">
          <ac:chgData name="Navaneetha yandrapragada" userId="a2ef803c1e84ed18" providerId="LiveId" clId="{3C0D421D-CED6-4A2D-B632-1064CED37FA3}" dt="2021-09-05T13:48:30.266" v="4201" actId="478"/>
          <ac:cxnSpMkLst>
            <pc:docMk/>
            <pc:sldMk cId="3118404809" sldId="317"/>
            <ac:cxnSpMk id="21" creationId="{BD50559A-2BD2-4473-982B-502DCF9817C5}"/>
          </ac:cxnSpMkLst>
        </pc:cxnChg>
        <pc:cxnChg chg="add del mod">
          <ac:chgData name="Navaneetha yandrapragada" userId="a2ef803c1e84ed18" providerId="LiveId" clId="{3C0D421D-CED6-4A2D-B632-1064CED37FA3}" dt="2021-09-05T14:02:51.651" v="4323" actId="21"/>
          <ac:cxnSpMkLst>
            <pc:docMk/>
            <pc:sldMk cId="3118404809" sldId="317"/>
            <ac:cxnSpMk id="28" creationId="{ACBCB533-0365-4018-BB19-3DC5F16EF457}"/>
          </ac:cxnSpMkLst>
        </pc:cxnChg>
        <pc:cxnChg chg="add del mod">
          <ac:chgData name="Navaneetha yandrapragada" userId="a2ef803c1e84ed18" providerId="LiveId" clId="{3C0D421D-CED6-4A2D-B632-1064CED37FA3}" dt="2021-09-05T14:03:16.362" v="4328" actId="21"/>
          <ac:cxnSpMkLst>
            <pc:docMk/>
            <pc:sldMk cId="3118404809" sldId="317"/>
            <ac:cxnSpMk id="33" creationId="{57DF0651-C46A-491F-8F2E-CF3DE0DC4E8A}"/>
          </ac:cxnSpMkLst>
        </pc:cxnChg>
        <pc:cxnChg chg="add del mod">
          <ac:chgData name="Navaneetha yandrapragada" userId="a2ef803c1e84ed18" providerId="LiveId" clId="{3C0D421D-CED6-4A2D-B632-1064CED37FA3}" dt="2021-09-05T14:03:16.362" v="4328" actId="21"/>
          <ac:cxnSpMkLst>
            <pc:docMk/>
            <pc:sldMk cId="3118404809" sldId="317"/>
            <ac:cxnSpMk id="34" creationId="{56C00BDF-ACA1-40D0-9749-47AFFC1FC515}"/>
          </ac:cxnSpMkLst>
        </pc:cxnChg>
        <pc:cxnChg chg="add del mod">
          <ac:chgData name="Navaneetha yandrapragada" userId="a2ef803c1e84ed18" providerId="LiveId" clId="{3C0D421D-CED6-4A2D-B632-1064CED37FA3}" dt="2021-09-05T14:03:37.925" v="4333" actId="21"/>
          <ac:cxnSpMkLst>
            <pc:docMk/>
            <pc:sldMk cId="3118404809" sldId="317"/>
            <ac:cxnSpMk id="38" creationId="{1BF0639C-6055-49EE-958F-7BFB8E99EC69}"/>
          </ac:cxnSpMkLst>
        </pc:cxnChg>
        <pc:cxnChg chg="add del mod">
          <ac:chgData name="Navaneetha yandrapragada" userId="a2ef803c1e84ed18" providerId="LiveId" clId="{3C0D421D-CED6-4A2D-B632-1064CED37FA3}" dt="2021-09-05T14:03:37.925" v="4333" actId="21"/>
          <ac:cxnSpMkLst>
            <pc:docMk/>
            <pc:sldMk cId="3118404809" sldId="317"/>
            <ac:cxnSpMk id="39" creationId="{10A740E0-8990-49BD-BBD0-D26EF8E7BE0B}"/>
          </ac:cxnSpMkLst>
        </pc:cxnChg>
        <pc:cxnChg chg="add del mod">
          <ac:chgData name="Navaneetha yandrapragada" userId="a2ef803c1e84ed18" providerId="LiveId" clId="{3C0D421D-CED6-4A2D-B632-1064CED37FA3}" dt="2021-09-05T14:03:37.925" v="4333" actId="21"/>
          <ac:cxnSpMkLst>
            <pc:docMk/>
            <pc:sldMk cId="3118404809" sldId="317"/>
            <ac:cxnSpMk id="40" creationId="{CE48C58E-15D9-4BA0-A731-0B3A5BED05C5}"/>
          </ac:cxnSpMkLst>
        </pc:cxnChg>
        <pc:cxnChg chg="add del mod">
          <ac:chgData name="Navaneetha yandrapragada" userId="a2ef803c1e84ed18" providerId="LiveId" clId="{3C0D421D-CED6-4A2D-B632-1064CED37FA3}" dt="2021-09-05T14:01:50.062" v="4307" actId="21"/>
          <ac:cxnSpMkLst>
            <pc:docMk/>
            <pc:sldMk cId="3118404809" sldId="317"/>
            <ac:cxnSpMk id="44" creationId="{63F7D934-F7B1-495A-A7B2-5E6FACE5AEE8}"/>
          </ac:cxnSpMkLst>
        </pc:cxnChg>
        <pc:cxnChg chg="add del mod">
          <ac:chgData name="Navaneetha yandrapragada" userId="a2ef803c1e84ed18" providerId="LiveId" clId="{3C0D421D-CED6-4A2D-B632-1064CED37FA3}" dt="2021-09-05T14:01:50.062" v="4307" actId="21"/>
          <ac:cxnSpMkLst>
            <pc:docMk/>
            <pc:sldMk cId="3118404809" sldId="317"/>
            <ac:cxnSpMk id="45" creationId="{07E2607D-9A05-4AB7-BB6B-DE06BD276711}"/>
          </ac:cxnSpMkLst>
        </pc:cxnChg>
        <pc:cxnChg chg="add del mod">
          <ac:chgData name="Navaneetha yandrapragada" userId="a2ef803c1e84ed18" providerId="LiveId" clId="{3C0D421D-CED6-4A2D-B632-1064CED37FA3}" dt="2021-09-05T14:01:50.062" v="4307" actId="21"/>
          <ac:cxnSpMkLst>
            <pc:docMk/>
            <pc:sldMk cId="3118404809" sldId="317"/>
            <ac:cxnSpMk id="46" creationId="{78D71F9B-8EA3-49FA-887D-D981115B204E}"/>
          </ac:cxnSpMkLst>
        </pc:cxnChg>
        <pc:cxnChg chg="add del mod">
          <ac:chgData name="Navaneetha yandrapragada" userId="a2ef803c1e84ed18" providerId="LiveId" clId="{3C0D421D-CED6-4A2D-B632-1064CED37FA3}" dt="2021-09-05T14:01:50.062" v="4307" actId="21"/>
          <ac:cxnSpMkLst>
            <pc:docMk/>
            <pc:sldMk cId="3118404809" sldId="317"/>
            <ac:cxnSpMk id="47" creationId="{B4ECEDCB-F625-4F77-8622-FBBDD2418661}"/>
          </ac:cxnSpMkLst>
        </pc:cxnChg>
        <pc:cxnChg chg="add del mod">
          <ac:chgData name="Navaneetha yandrapragada" userId="a2ef803c1e84ed18" providerId="LiveId" clId="{3C0D421D-CED6-4A2D-B632-1064CED37FA3}" dt="2021-09-05T14:01:55.593" v="4311"/>
          <ac:cxnSpMkLst>
            <pc:docMk/>
            <pc:sldMk cId="3118404809" sldId="317"/>
            <ac:cxnSpMk id="52" creationId="{C4C81563-008F-49CF-B92B-25548893E7DE}"/>
          </ac:cxnSpMkLst>
        </pc:cxnChg>
        <pc:cxnChg chg="add del mod">
          <ac:chgData name="Navaneetha yandrapragada" userId="a2ef803c1e84ed18" providerId="LiveId" clId="{3C0D421D-CED6-4A2D-B632-1064CED37FA3}" dt="2021-09-05T14:01:55.593" v="4311"/>
          <ac:cxnSpMkLst>
            <pc:docMk/>
            <pc:sldMk cId="3118404809" sldId="317"/>
            <ac:cxnSpMk id="53" creationId="{E39C49D5-6E4A-4C16-A474-13786A0426F3}"/>
          </ac:cxnSpMkLst>
        </pc:cxnChg>
        <pc:cxnChg chg="add del mod">
          <ac:chgData name="Navaneetha yandrapragada" userId="a2ef803c1e84ed18" providerId="LiveId" clId="{3C0D421D-CED6-4A2D-B632-1064CED37FA3}" dt="2021-09-05T14:01:55.593" v="4311"/>
          <ac:cxnSpMkLst>
            <pc:docMk/>
            <pc:sldMk cId="3118404809" sldId="317"/>
            <ac:cxnSpMk id="54" creationId="{E1DC20E2-EF46-40B0-9B4A-7611178A480E}"/>
          </ac:cxnSpMkLst>
        </pc:cxnChg>
        <pc:cxnChg chg="add del mod">
          <ac:chgData name="Navaneetha yandrapragada" userId="a2ef803c1e84ed18" providerId="LiveId" clId="{3C0D421D-CED6-4A2D-B632-1064CED37FA3}" dt="2021-09-05T14:01:55.593" v="4311"/>
          <ac:cxnSpMkLst>
            <pc:docMk/>
            <pc:sldMk cId="3118404809" sldId="317"/>
            <ac:cxnSpMk id="55" creationId="{61A7DB86-4012-4E4F-BE3F-926E940F541C}"/>
          </ac:cxnSpMkLst>
        </pc:cxnChg>
        <pc:cxnChg chg="add del mod">
          <ac:chgData name="Navaneetha yandrapragada" userId="a2ef803c1e84ed18" providerId="LiveId" clId="{3C0D421D-CED6-4A2D-B632-1064CED37FA3}" dt="2021-09-05T14:03:02.814" v="4325" actId="21"/>
          <ac:cxnSpMkLst>
            <pc:docMk/>
            <pc:sldMk cId="3118404809" sldId="317"/>
            <ac:cxnSpMk id="60" creationId="{49B91A03-40A9-4518-B296-B6ADE49497B2}"/>
          </ac:cxnSpMkLst>
        </pc:cxnChg>
        <pc:cxnChg chg="add del mod">
          <ac:chgData name="Navaneetha yandrapragada" userId="a2ef803c1e84ed18" providerId="LiveId" clId="{3C0D421D-CED6-4A2D-B632-1064CED37FA3}" dt="2021-09-05T14:03:25.375" v="4330" actId="21"/>
          <ac:cxnSpMkLst>
            <pc:docMk/>
            <pc:sldMk cId="3118404809" sldId="317"/>
            <ac:cxnSpMk id="66" creationId="{18C8B058-35A9-4F99-94FB-BD00AF1C37E9}"/>
          </ac:cxnSpMkLst>
        </pc:cxnChg>
        <pc:cxnChg chg="add del mod">
          <ac:chgData name="Navaneetha yandrapragada" userId="a2ef803c1e84ed18" providerId="LiveId" clId="{3C0D421D-CED6-4A2D-B632-1064CED37FA3}" dt="2021-09-05T14:03:25.375" v="4330" actId="21"/>
          <ac:cxnSpMkLst>
            <pc:docMk/>
            <pc:sldMk cId="3118404809" sldId="317"/>
            <ac:cxnSpMk id="67" creationId="{C7523293-BB49-4103-9CC9-7377F169A06C}"/>
          </ac:cxnSpMkLst>
        </pc:cxnChg>
      </pc:sldChg>
      <pc:sldChg chg="addSp delSp modSp add mod">
        <pc:chgData name="Navaneetha yandrapragada" userId="a2ef803c1e84ed18" providerId="LiveId" clId="{3C0D421D-CED6-4A2D-B632-1064CED37FA3}" dt="2021-09-06T15:18:19.162" v="6872" actId="207"/>
        <pc:sldMkLst>
          <pc:docMk/>
          <pc:sldMk cId="293476452" sldId="318"/>
        </pc:sldMkLst>
        <pc:spChg chg="mod">
          <ac:chgData name="Navaneetha yandrapragada" userId="a2ef803c1e84ed18" providerId="LiveId" clId="{3C0D421D-CED6-4A2D-B632-1064CED37FA3}" dt="2021-09-06T15:18:19.162" v="6872" actId="207"/>
          <ac:spMkLst>
            <pc:docMk/>
            <pc:sldMk cId="293476452" sldId="318"/>
            <ac:spMk id="3" creationId="{72775824-C73C-497E-A19F-DA0EDD1C1FAB}"/>
          </ac:spMkLst>
        </pc:spChg>
        <pc:spChg chg="add del mod">
          <ac:chgData name="Navaneetha yandrapragada" userId="a2ef803c1e84ed18" providerId="LiveId" clId="{3C0D421D-CED6-4A2D-B632-1064CED37FA3}" dt="2021-09-06T15:14:58.941" v="6752"/>
          <ac:spMkLst>
            <pc:docMk/>
            <pc:sldMk cId="293476452" sldId="318"/>
            <ac:spMk id="4" creationId="{2E2283CD-E714-4DBF-83F5-5CD003ED3788}"/>
          </ac:spMkLst>
        </pc:spChg>
        <pc:spChg chg="add del mod">
          <ac:chgData name="Navaneetha yandrapragada" userId="a2ef803c1e84ed18" providerId="LiveId" clId="{3C0D421D-CED6-4A2D-B632-1064CED37FA3}" dt="2021-09-06T15:15:29.285" v="6773" actId="478"/>
          <ac:spMkLst>
            <pc:docMk/>
            <pc:sldMk cId="293476452" sldId="318"/>
            <ac:spMk id="5" creationId="{0DB80136-53EB-4977-98C9-81E90F8FDE53}"/>
          </ac:spMkLst>
        </pc:spChg>
        <pc:spChg chg="add mod">
          <ac:chgData name="Navaneetha yandrapragada" userId="a2ef803c1e84ed18" providerId="LiveId" clId="{3C0D421D-CED6-4A2D-B632-1064CED37FA3}" dt="2021-09-06T15:16:08.780" v="6779" actId="1076"/>
          <ac:spMkLst>
            <pc:docMk/>
            <pc:sldMk cId="293476452" sldId="318"/>
            <ac:spMk id="6" creationId="{7DA021A1-23A0-448E-A356-747C5088CD68}"/>
          </ac:spMkLst>
        </pc:spChg>
        <pc:spChg chg="add del mod">
          <ac:chgData name="Navaneetha yandrapragada" userId="a2ef803c1e84ed18" providerId="LiveId" clId="{3C0D421D-CED6-4A2D-B632-1064CED37FA3}" dt="2021-09-06T15:18:07.679" v="6871"/>
          <ac:spMkLst>
            <pc:docMk/>
            <pc:sldMk cId="293476452" sldId="318"/>
            <ac:spMk id="7" creationId="{E34E0F9F-4A49-49E3-8759-DDAD98778FD3}"/>
          </ac:spMkLst>
        </pc:spChg>
        <pc:spChg chg="add mod">
          <ac:chgData name="Navaneetha yandrapragada" userId="a2ef803c1e84ed18" providerId="LiveId" clId="{3C0D421D-CED6-4A2D-B632-1064CED37FA3}" dt="2021-09-06T15:18:03.427" v="6869" actId="122"/>
          <ac:spMkLst>
            <pc:docMk/>
            <pc:sldMk cId="293476452" sldId="318"/>
            <ac:spMk id="8" creationId="{877ADFBE-86E4-46F9-9B1D-9D284EF7827C}"/>
          </ac:spMkLst>
        </pc:spChg>
      </pc:sldChg>
      <pc:sldChg chg="modSp new del mod">
        <pc:chgData name="Navaneetha yandrapragada" userId="a2ef803c1e84ed18" providerId="LiveId" clId="{3C0D421D-CED6-4A2D-B632-1064CED37FA3}" dt="2021-09-06T14:23:29.879" v="6173" actId="2696"/>
        <pc:sldMkLst>
          <pc:docMk/>
          <pc:sldMk cId="2915105862" sldId="318"/>
        </pc:sldMkLst>
        <pc:spChg chg="mod">
          <ac:chgData name="Navaneetha yandrapragada" userId="a2ef803c1e84ed18" providerId="LiveId" clId="{3C0D421D-CED6-4A2D-B632-1064CED37FA3}" dt="2021-09-05T14:42:59.161" v="5080" actId="20577"/>
          <ac:spMkLst>
            <pc:docMk/>
            <pc:sldMk cId="2915105862" sldId="318"/>
            <ac:spMk id="2" creationId="{D0882B18-8CD4-4C25-B6A7-A0CDC5DA5B2A}"/>
          </ac:spMkLst>
        </pc:spChg>
        <pc:spChg chg="mod">
          <ac:chgData name="Navaneetha yandrapragada" userId="a2ef803c1e84ed18" providerId="LiveId" clId="{3C0D421D-CED6-4A2D-B632-1064CED37FA3}" dt="2021-09-06T14:20:14.791" v="6075" actId="403"/>
          <ac:spMkLst>
            <pc:docMk/>
            <pc:sldMk cId="2915105862" sldId="318"/>
            <ac:spMk id="3" creationId="{72775824-C73C-497E-A19F-DA0EDD1C1FAB}"/>
          </ac:spMkLst>
        </pc:spChg>
      </pc:sldChg>
      <pc:sldChg chg="modSp new mod">
        <pc:chgData name="Navaneetha yandrapragada" userId="a2ef803c1e84ed18" providerId="LiveId" clId="{3C0D421D-CED6-4A2D-B632-1064CED37FA3}" dt="2021-09-05T14:42:40.175" v="5063" actId="27636"/>
        <pc:sldMkLst>
          <pc:docMk/>
          <pc:sldMk cId="3591566372" sldId="319"/>
        </pc:sldMkLst>
        <pc:spChg chg="mod">
          <ac:chgData name="Navaneetha yandrapragada" userId="a2ef803c1e84ed18" providerId="LiveId" clId="{3C0D421D-CED6-4A2D-B632-1064CED37FA3}" dt="2021-09-05T14:38:15.645" v="5038" actId="20577"/>
          <ac:spMkLst>
            <pc:docMk/>
            <pc:sldMk cId="3591566372" sldId="319"/>
            <ac:spMk id="2" creationId="{BD115E95-35CD-40E5-89D0-65527706DAA5}"/>
          </ac:spMkLst>
        </pc:spChg>
        <pc:spChg chg="mod">
          <ac:chgData name="Navaneetha yandrapragada" userId="a2ef803c1e84ed18" providerId="LiveId" clId="{3C0D421D-CED6-4A2D-B632-1064CED37FA3}" dt="2021-09-05T14:42:40.175" v="5063" actId="27636"/>
          <ac:spMkLst>
            <pc:docMk/>
            <pc:sldMk cId="3591566372" sldId="319"/>
            <ac:spMk id="3" creationId="{FBB0CE28-5388-4419-A4FB-A35CEAACAE22}"/>
          </ac:spMkLst>
        </pc:spChg>
      </pc:sldChg>
      <pc:sldChg chg="new del">
        <pc:chgData name="Navaneetha yandrapragada" userId="a2ef803c1e84ed18" providerId="LiveId" clId="{3C0D421D-CED6-4A2D-B632-1064CED37FA3}" dt="2021-09-05T14:38:05.948" v="5026" actId="47"/>
        <pc:sldMkLst>
          <pc:docMk/>
          <pc:sldMk cId="3824569532" sldId="319"/>
        </pc:sldMkLst>
      </pc:sldChg>
      <pc:sldChg chg="addSp modSp new mod">
        <pc:chgData name="Navaneetha yandrapragada" userId="a2ef803c1e84ed18" providerId="LiveId" clId="{3C0D421D-CED6-4A2D-B632-1064CED37FA3}" dt="2021-09-05T15:23:20.835" v="5177" actId="2711"/>
        <pc:sldMkLst>
          <pc:docMk/>
          <pc:sldMk cId="2152666413" sldId="320"/>
        </pc:sldMkLst>
        <pc:spChg chg="add mod">
          <ac:chgData name="Navaneetha yandrapragada" userId="a2ef803c1e84ed18" providerId="LiveId" clId="{3C0D421D-CED6-4A2D-B632-1064CED37FA3}" dt="2021-09-05T15:23:20.835" v="5177" actId="2711"/>
          <ac:spMkLst>
            <pc:docMk/>
            <pc:sldMk cId="2152666413" sldId="320"/>
            <ac:spMk id="2" creationId="{FDE8E58F-2501-4AD7-8663-26E25D8374AE}"/>
          </ac:spMkLst>
        </pc:spChg>
      </pc:sldChg>
      <pc:sldChg chg="addSp delSp modSp new mod">
        <pc:chgData name="Navaneetha yandrapragada" userId="a2ef803c1e84ed18" providerId="LiveId" clId="{3C0D421D-CED6-4A2D-B632-1064CED37FA3}" dt="2021-09-06T14:23:19.008" v="6172" actId="122"/>
        <pc:sldMkLst>
          <pc:docMk/>
          <pc:sldMk cId="4077544809" sldId="321"/>
        </pc:sldMkLst>
        <pc:spChg chg="mod">
          <ac:chgData name="Navaneetha yandrapragada" userId="a2ef803c1e84ed18" providerId="LiveId" clId="{3C0D421D-CED6-4A2D-B632-1064CED37FA3}" dt="2021-09-06T13:25:07.447" v="5189" actId="20577"/>
          <ac:spMkLst>
            <pc:docMk/>
            <pc:sldMk cId="4077544809" sldId="321"/>
            <ac:spMk id="2" creationId="{071F33D1-E996-4542-B08A-B051567DCE92}"/>
          </ac:spMkLst>
        </pc:spChg>
        <pc:spChg chg="mod">
          <ac:chgData name="Navaneetha yandrapragada" userId="a2ef803c1e84ed18" providerId="LiveId" clId="{3C0D421D-CED6-4A2D-B632-1064CED37FA3}" dt="2021-09-06T14:23:19.008" v="6172" actId="122"/>
          <ac:spMkLst>
            <pc:docMk/>
            <pc:sldMk cId="4077544809" sldId="321"/>
            <ac:spMk id="3" creationId="{E2A6C3DA-8427-4DBE-B8A3-60E1D1B050BE}"/>
          </ac:spMkLst>
        </pc:spChg>
        <pc:spChg chg="mod">
          <ac:chgData name="Navaneetha yandrapragada" userId="a2ef803c1e84ed18" providerId="LiveId" clId="{3C0D421D-CED6-4A2D-B632-1064CED37FA3}" dt="2021-09-06T14:23:00.247" v="6169" actId="1076"/>
          <ac:spMkLst>
            <pc:docMk/>
            <pc:sldMk cId="4077544809" sldId="321"/>
            <ac:spMk id="4" creationId="{2599CDE3-E746-4F77-BA64-D4FE1C714FED}"/>
          </ac:spMkLst>
        </pc:spChg>
        <pc:spChg chg="mod">
          <ac:chgData name="Navaneetha yandrapragada" userId="a2ef803c1e84ed18" providerId="LiveId" clId="{3C0D421D-CED6-4A2D-B632-1064CED37FA3}" dt="2021-09-06T14:23:13.728" v="6171" actId="122"/>
          <ac:spMkLst>
            <pc:docMk/>
            <pc:sldMk cId="4077544809" sldId="321"/>
            <ac:spMk id="5" creationId="{218A4DC8-C5CF-4D18-AFCB-51823C51B0FE}"/>
          </ac:spMkLst>
        </pc:spChg>
        <pc:spChg chg="mod">
          <ac:chgData name="Navaneetha yandrapragada" userId="a2ef803c1e84ed18" providerId="LiveId" clId="{3C0D421D-CED6-4A2D-B632-1064CED37FA3}" dt="2021-09-06T14:22:10.655" v="6149" actId="14100"/>
          <ac:spMkLst>
            <pc:docMk/>
            <pc:sldMk cId="4077544809" sldId="321"/>
            <ac:spMk id="6" creationId="{B81C8C38-DDCD-4FE7-9097-13886885F24E}"/>
          </ac:spMkLst>
        </pc:spChg>
        <pc:spChg chg="add del mod">
          <ac:chgData name="Navaneetha yandrapragada" userId="a2ef803c1e84ed18" providerId="LiveId" clId="{3C0D421D-CED6-4A2D-B632-1064CED37FA3}" dt="2021-09-06T14:19:46.305" v="6062"/>
          <ac:spMkLst>
            <pc:docMk/>
            <pc:sldMk cId="4077544809" sldId="321"/>
            <ac:spMk id="7" creationId="{9E0DECA0-F2F3-499C-8A2D-5DC43285B5B4}"/>
          </ac:spMkLst>
        </pc:spChg>
      </pc:sldChg>
      <pc:sldChg chg="addSp modSp new mod">
        <pc:chgData name="Navaneetha yandrapragada" userId="a2ef803c1e84ed18" providerId="LiveId" clId="{3C0D421D-CED6-4A2D-B632-1064CED37FA3}" dt="2021-09-06T15:12:21.734" v="6707" actId="207"/>
        <pc:sldMkLst>
          <pc:docMk/>
          <pc:sldMk cId="2041446373" sldId="322"/>
        </pc:sldMkLst>
        <pc:spChg chg="mod">
          <ac:chgData name="Navaneetha yandrapragada" userId="a2ef803c1e84ed18" providerId="LiveId" clId="{3C0D421D-CED6-4A2D-B632-1064CED37FA3}" dt="2021-09-06T14:47:18.671" v="6186" actId="20577"/>
          <ac:spMkLst>
            <pc:docMk/>
            <pc:sldMk cId="2041446373" sldId="322"/>
            <ac:spMk id="2" creationId="{103247CB-522D-453C-98F1-10084E341875}"/>
          </ac:spMkLst>
        </pc:spChg>
        <pc:spChg chg="add mod">
          <ac:chgData name="Navaneetha yandrapragada" userId="a2ef803c1e84ed18" providerId="LiveId" clId="{3C0D421D-CED6-4A2D-B632-1064CED37FA3}" dt="2021-09-06T15:01:18.064" v="6292" actId="1076"/>
          <ac:spMkLst>
            <pc:docMk/>
            <pc:sldMk cId="2041446373" sldId="322"/>
            <ac:spMk id="5" creationId="{32E2AEA2-7B5E-4EE4-AC9D-71F1DCFE67BF}"/>
          </ac:spMkLst>
        </pc:spChg>
        <pc:spChg chg="add mod">
          <ac:chgData name="Navaneetha yandrapragada" userId="a2ef803c1e84ed18" providerId="LiveId" clId="{3C0D421D-CED6-4A2D-B632-1064CED37FA3}" dt="2021-09-06T15:00:49.063" v="6287" actId="1076"/>
          <ac:spMkLst>
            <pc:docMk/>
            <pc:sldMk cId="2041446373" sldId="322"/>
            <ac:spMk id="6" creationId="{5E762DF8-9CA8-429F-A581-9DDBEB4B54C6}"/>
          </ac:spMkLst>
        </pc:spChg>
        <pc:spChg chg="add mod">
          <ac:chgData name="Navaneetha yandrapragada" userId="a2ef803c1e84ed18" providerId="LiveId" clId="{3C0D421D-CED6-4A2D-B632-1064CED37FA3}" dt="2021-09-06T15:05:02.466" v="6418" actId="1076"/>
          <ac:spMkLst>
            <pc:docMk/>
            <pc:sldMk cId="2041446373" sldId="322"/>
            <ac:spMk id="7" creationId="{1CF9DE16-0711-4A92-AB06-58BA41D9B88B}"/>
          </ac:spMkLst>
        </pc:spChg>
        <pc:spChg chg="add mod">
          <ac:chgData name="Navaneetha yandrapragada" userId="a2ef803c1e84ed18" providerId="LiveId" clId="{3C0D421D-CED6-4A2D-B632-1064CED37FA3}" dt="2021-09-06T15:12:21.734" v="6707" actId="207"/>
          <ac:spMkLst>
            <pc:docMk/>
            <pc:sldMk cId="2041446373" sldId="322"/>
            <ac:spMk id="8" creationId="{1BEF6DFB-4B89-4F5A-B6A8-80CB1441EB2D}"/>
          </ac:spMkLst>
        </pc:spChg>
        <pc:picChg chg="add mod">
          <ac:chgData name="Navaneetha yandrapragada" userId="a2ef803c1e84ed18" providerId="LiveId" clId="{3C0D421D-CED6-4A2D-B632-1064CED37FA3}" dt="2021-09-06T14:54:25.702" v="6194" actId="14100"/>
          <ac:picMkLst>
            <pc:docMk/>
            <pc:sldMk cId="2041446373" sldId="322"/>
            <ac:picMk id="4" creationId="{2B4C500D-9DA5-4277-B8F8-4E21DA5A6F23}"/>
          </ac:picMkLst>
        </pc:picChg>
      </pc:sldChg>
      <pc:sldChg chg="addSp delSp modSp new mod">
        <pc:chgData name="Navaneetha yandrapragada" userId="a2ef803c1e84ed18" providerId="LiveId" clId="{3C0D421D-CED6-4A2D-B632-1064CED37FA3}" dt="2021-09-06T15:19:05.747" v="6873" actId="20577"/>
        <pc:sldMkLst>
          <pc:docMk/>
          <pc:sldMk cId="2180064237" sldId="323"/>
        </pc:sldMkLst>
        <pc:spChg chg="mod">
          <ac:chgData name="Navaneetha yandrapragada" userId="a2ef803c1e84ed18" providerId="LiveId" clId="{3C0D421D-CED6-4A2D-B632-1064CED37FA3}" dt="2021-09-06T15:19:05.747" v="6873" actId="20577"/>
          <ac:spMkLst>
            <pc:docMk/>
            <pc:sldMk cId="2180064237" sldId="323"/>
            <ac:spMk id="2" creationId="{C69B2EBD-A16C-4240-83AF-6E8675CDCB6F}"/>
          </ac:spMkLst>
        </pc:spChg>
        <pc:spChg chg="add mod">
          <ac:chgData name="Navaneetha yandrapragada" userId="a2ef803c1e84ed18" providerId="LiveId" clId="{3C0D421D-CED6-4A2D-B632-1064CED37FA3}" dt="2021-09-06T15:08:05.601" v="6535" actId="1076"/>
          <ac:spMkLst>
            <pc:docMk/>
            <pc:sldMk cId="2180064237" sldId="323"/>
            <ac:spMk id="5" creationId="{C5279EAC-4388-4549-B5EB-4E4D3C5C47ED}"/>
          </ac:spMkLst>
        </pc:spChg>
        <pc:spChg chg="add mod">
          <ac:chgData name="Navaneetha yandrapragada" userId="a2ef803c1e84ed18" providerId="LiveId" clId="{3C0D421D-CED6-4A2D-B632-1064CED37FA3}" dt="2021-09-06T15:09:53.303" v="6589" actId="403"/>
          <ac:spMkLst>
            <pc:docMk/>
            <pc:sldMk cId="2180064237" sldId="323"/>
            <ac:spMk id="6" creationId="{4FAF6FBE-C99C-4AAE-BB8A-CE1F11CB5667}"/>
          </ac:spMkLst>
        </pc:spChg>
        <pc:spChg chg="add mod">
          <ac:chgData name="Navaneetha yandrapragada" userId="a2ef803c1e84ed18" providerId="LiveId" clId="{3C0D421D-CED6-4A2D-B632-1064CED37FA3}" dt="2021-09-06T15:11:45.510" v="6702" actId="20577"/>
          <ac:spMkLst>
            <pc:docMk/>
            <pc:sldMk cId="2180064237" sldId="323"/>
            <ac:spMk id="7" creationId="{F1EBCD1B-D25E-4DE8-9AE9-05AC09025759}"/>
          </ac:spMkLst>
        </pc:spChg>
        <pc:spChg chg="add del mod">
          <ac:chgData name="Navaneetha yandrapragada" userId="a2ef803c1e84ed18" providerId="LiveId" clId="{3C0D421D-CED6-4A2D-B632-1064CED37FA3}" dt="2021-09-06T15:12:11.011" v="6706"/>
          <ac:spMkLst>
            <pc:docMk/>
            <pc:sldMk cId="2180064237" sldId="323"/>
            <ac:spMk id="8" creationId="{1DF8AE22-81FB-4FB0-AE8E-8336EFA886B7}"/>
          </ac:spMkLst>
        </pc:spChg>
        <pc:spChg chg="add mod">
          <ac:chgData name="Navaneetha yandrapragada" userId="a2ef803c1e84ed18" providerId="LiveId" clId="{3C0D421D-CED6-4A2D-B632-1064CED37FA3}" dt="2021-09-06T15:13:28.581" v="6740" actId="1076"/>
          <ac:spMkLst>
            <pc:docMk/>
            <pc:sldMk cId="2180064237" sldId="323"/>
            <ac:spMk id="9" creationId="{8481A41B-AA32-444B-8543-48165ED67100}"/>
          </ac:spMkLst>
        </pc:spChg>
        <pc:picChg chg="add mod">
          <ac:chgData name="Navaneetha yandrapragada" userId="a2ef803c1e84ed18" providerId="LiveId" clId="{3C0D421D-CED6-4A2D-B632-1064CED37FA3}" dt="2021-09-06T15:07:26.760" v="6502" actId="14100"/>
          <ac:picMkLst>
            <pc:docMk/>
            <pc:sldMk cId="2180064237" sldId="323"/>
            <ac:picMk id="4" creationId="{33FAEFB2-931A-46A3-AAB7-2402DC5FB31C}"/>
          </ac:picMkLst>
        </pc:picChg>
      </pc:sldChg>
      <pc:sldChg chg="modSp new del mod">
        <pc:chgData name="Navaneetha yandrapragada" userId="a2ef803c1e84ed18" providerId="LiveId" clId="{3C0D421D-CED6-4A2D-B632-1064CED37FA3}" dt="2021-09-06T14:56:18.919" v="6202" actId="47"/>
        <pc:sldMkLst>
          <pc:docMk/>
          <pc:sldMk cId="3319600195" sldId="323"/>
        </pc:sldMkLst>
        <pc:spChg chg="mod">
          <ac:chgData name="Navaneetha yandrapragada" userId="a2ef803c1e84ed18" providerId="LiveId" clId="{3C0D421D-CED6-4A2D-B632-1064CED37FA3}" dt="2021-09-06T14:56:12.288" v="6201" actId="1076"/>
          <ac:spMkLst>
            <pc:docMk/>
            <pc:sldMk cId="3319600195" sldId="323"/>
            <ac:spMk id="3" creationId="{BEECC7AA-13BC-4499-8AE4-80F7252E8C9F}"/>
          </ac:spMkLst>
        </pc:spChg>
      </pc:sldChg>
      <pc:sldMasterChg chg="del delSldLayout">
        <pc:chgData name="Navaneetha yandrapragada" userId="a2ef803c1e84ed18" providerId="LiveId" clId="{3C0D421D-CED6-4A2D-B632-1064CED37FA3}" dt="2021-09-05T10:30:22.074" v="1152" actId="47"/>
        <pc:sldMasterMkLst>
          <pc:docMk/>
          <pc:sldMasterMk cId="0" sldId="2147483673"/>
        </pc:sldMasterMkLst>
        <pc:sldLayoutChg chg="del">
          <pc:chgData name="Navaneetha yandrapragada" userId="a2ef803c1e84ed18" providerId="LiveId" clId="{3C0D421D-CED6-4A2D-B632-1064CED37FA3}" dt="2021-09-05T10:30:22.074" v="1152" actId="47"/>
          <pc:sldLayoutMkLst>
            <pc:docMk/>
            <pc:sldMasterMk cId="0" sldId="2147483673"/>
            <pc:sldLayoutMk cId="0" sldId="2147483671"/>
          </pc:sldLayoutMkLst>
        </pc:sldLayoutChg>
      </pc:sldMasterChg>
      <pc:sldMasterChg chg="delSldLayout">
        <pc:chgData name="Navaneetha yandrapragada" userId="a2ef803c1e84ed18" providerId="LiveId" clId="{3C0D421D-CED6-4A2D-B632-1064CED37FA3}" dt="2021-09-05T10:30:12.307" v="1134" actId="47"/>
        <pc:sldMasterMkLst>
          <pc:docMk/>
          <pc:sldMasterMk cId="3408869555" sldId="2147483844"/>
        </pc:sldMasterMkLst>
        <pc:sldLayoutChg chg="del">
          <pc:chgData name="Navaneetha yandrapragada" userId="a2ef803c1e84ed18" providerId="LiveId" clId="{3C0D421D-CED6-4A2D-B632-1064CED37FA3}" dt="2021-09-05T07:29:34.605" v="0" actId="47"/>
          <pc:sldLayoutMkLst>
            <pc:docMk/>
            <pc:sldMasterMk cId="3408869555" sldId="2147483844"/>
            <pc:sldLayoutMk cId="155808366" sldId="2147483856"/>
          </pc:sldLayoutMkLst>
        </pc:sldLayoutChg>
        <pc:sldLayoutChg chg="del">
          <pc:chgData name="Navaneetha yandrapragada" userId="a2ef803c1e84ed18" providerId="LiveId" clId="{3C0D421D-CED6-4A2D-B632-1064CED37FA3}" dt="2021-09-05T09:47:37.742" v="286" actId="47"/>
          <pc:sldLayoutMkLst>
            <pc:docMk/>
            <pc:sldMasterMk cId="3408869555" sldId="2147483844"/>
            <pc:sldLayoutMk cId="3997444059" sldId="2147483857"/>
          </pc:sldLayoutMkLst>
        </pc:sldLayoutChg>
        <pc:sldLayoutChg chg="del">
          <pc:chgData name="Navaneetha yandrapragada" userId="a2ef803c1e84ed18" providerId="LiveId" clId="{3C0D421D-CED6-4A2D-B632-1064CED37FA3}" dt="2021-09-05T10:30:11.133" v="1129" actId="47"/>
          <pc:sldLayoutMkLst>
            <pc:docMk/>
            <pc:sldMasterMk cId="3408869555" sldId="2147483844"/>
            <pc:sldLayoutMk cId="3342323330" sldId="2147483859"/>
          </pc:sldLayoutMkLst>
        </pc:sldLayoutChg>
        <pc:sldLayoutChg chg="del">
          <pc:chgData name="Navaneetha yandrapragada" userId="a2ef803c1e84ed18" providerId="LiveId" clId="{3C0D421D-CED6-4A2D-B632-1064CED37FA3}" dt="2021-09-05T10:10:35.947" v="858" actId="47"/>
          <pc:sldLayoutMkLst>
            <pc:docMk/>
            <pc:sldMasterMk cId="3408869555" sldId="2147483844"/>
            <pc:sldLayoutMk cId="804793216" sldId="2147483861"/>
          </pc:sldLayoutMkLst>
        </pc:sldLayoutChg>
        <pc:sldLayoutChg chg="del">
          <pc:chgData name="Navaneetha yandrapragada" userId="a2ef803c1e84ed18" providerId="LiveId" clId="{3C0D421D-CED6-4A2D-B632-1064CED37FA3}" dt="2021-09-05T10:29:59.768" v="1112" actId="47"/>
          <pc:sldLayoutMkLst>
            <pc:docMk/>
            <pc:sldMasterMk cId="3408869555" sldId="2147483844"/>
            <pc:sldLayoutMk cId="336467578" sldId="2147483862"/>
          </pc:sldLayoutMkLst>
        </pc:sldLayoutChg>
        <pc:sldLayoutChg chg="del">
          <pc:chgData name="Navaneetha yandrapragada" userId="a2ef803c1e84ed18" providerId="LiveId" clId="{3C0D421D-CED6-4A2D-B632-1064CED37FA3}" dt="2021-09-05T10:30:02.251" v="1114" actId="47"/>
          <pc:sldLayoutMkLst>
            <pc:docMk/>
            <pc:sldMasterMk cId="3408869555" sldId="2147483844"/>
            <pc:sldLayoutMk cId="1084540345" sldId="2147483863"/>
          </pc:sldLayoutMkLst>
        </pc:sldLayoutChg>
        <pc:sldLayoutChg chg="del">
          <pc:chgData name="Navaneetha yandrapragada" userId="a2ef803c1e84ed18" providerId="LiveId" clId="{3C0D421D-CED6-4A2D-B632-1064CED37FA3}" dt="2021-09-05T10:30:11.391" v="1130" actId="47"/>
          <pc:sldLayoutMkLst>
            <pc:docMk/>
            <pc:sldMasterMk cId="3408869555" sldId="2147483844"/>
            <pc:sldLayoutMk cId="1484211139" sldId="2147483864"/>
          </pc:sldLayoutMkLst>
        </pc:sldLayoutChg>
        <pc:sldLayoutChg chg="del">
          <pc:chgData name="Navaneetha yandrapragada" userId="a2ef803c1e84ed18" providerId="LiveId" clId="{3C0D421D-CED6-4A2D-B632-1064CED37FA3}" dt="2021-09-05T10:30:04.653" v="1117" actId="47"/>
          <pc:sldLayoutMkLst>
            <pc:docMk/>
            <pc:sldMasterMk cId="3408869555" sldId="2147483844"/>
            <pc:sldLayoutMk cId="3921670119" sldId="2147483865"/>
          </pc:sldLayoutMkLst>
        </pc:sldLayoutChg>
        <pc:sldLayoutChg chg="del">
          <pc:chgData name="Navaneetha yandrapragada" userId="a2ef803c1e84ed18" providerId="LiveId" clId="{3C0D421D-CED6-4A2D-B632-1064CED37FA3}" dt="2021-09-05T10:30:05.248" v="1118" actId="47"/>
          <pc:sldLayoutMkLst>
            <pc:docMk/>
            <pc:sldMasterMk cId="3408869555" sldId="2147483844"/>
            <pc:sldLayoutMk cId="111763927" sldId="2147483866"/>
          </pc:sldLayoutMkLst>
        </pc:sldLayoutChg>
        <pc:sldLayoutChg chg="del">
          <pc:chgData name="Navaneetha yandrapragada" userId="a2ef803c1e84ed18" providerId="LiveId" clId="{3C0D421D-CED6-4A2D-B632-1064CED37FA3}" dt="2021-09-05T10:30:05.952" v="1119" actId="47"/>
          <pc:sldLayoutMkLst>
            <pc:docMk/>
            <pc:sldMasterMk cId="3408869555" sldId="2147483844"/>
            <pc:sldLayoutMk cId="4232196800" sldId="2147483867"/>
          </pc:sldLayoutMkLst>
        </pc:sldLayoutChg>
        <pc:sldLayoutChg chg="del">
          <pc:chgData name="Navaneetha yandrapragada" userId="a2ef803c1e84ed18" providerId="LiveId" clId="{3C0D421D-CED6-4A2D-B632-1064CED37FA3}" dt="2021-09-05T10:30:07.088" v="1121" actId="47"/>
          <pc:sldLayoutMkLst>
            <pc:docMk/>
            <pc:sldMasterMk cId="3408869555" sldId="2147483844"/>
            <pc:sldLayoutMk cId="3068300701" sldId="2147483868"/>
          </pc:sldLayoutMkLst>
        </pc:sldLayoutChg>
        <pc:sldLayoutChg chg="del">
          <pc:chgData name="Navaneetha yandrapragada" userId="a2ef803c1e84ed18" providerId="LiveId" clId="{3C0D421D-CED6-4A2D-B632-1064CED37FA3}" dt="2021-09-05T10:30:07.709" v="1122" actId="47"/>
          <pc:sldLayoutMkLst>
            <pc:docMk/>
            <pc:sldMasterMk cId="3408869555" sldId="2147483844"/>
            <pc:sldLayoutMk cId="374546081" sldId="2147483869"/>
          </pc:sldLayoutMkLst>
        </pc:sldLayoutChg>
        <pc:sldLayoutChg chg="del">
          <pc:chgData name="Navaneetha yandrapragada" userId="a2ef803c1e84ed18" providerId="LiveId" clId="{3C0D421D-CED6-4A2D-B632-1064CED37FA3}" dt="2021-09-05T10:30:08.288" v="1123" actId="47"/>
          <pc:sldLayoutMkLst>
            <pc:docMk/>
            <pc:sldMasterMk cId="3408869555" sldId="2147483844"/>
            <pc:sldLayoutMk cId="1930220172" sldId="2147483870"/>
          </pc:sldLayoutMkLst>
        </pc:sldLayoutChg>
        <pc:sldLayoutChg chg="del">
          <pc:chgData name="Navaneetha yandrapragada" userId="a2ef803c1e84ed18" providerId="LiveId" clId="{3C0D421D-CED6-4A2D-B632-1064CED37FA3}" dt="2021-09-05T10:30:09.905" v="1126" actId="47"/>
          <pc:sldLayoutMkLst>
            <pc:docMk/>
            <pc:sldMasterMk cId="3408869555" sldId="2147483844"/>
            <pc:sldLayoutMk cId="1218478701" sldId="2147483871"/>
          </pc:sldLayoutMkLst>
        </pc:sldLayoutChg>
        <pc:sldLayoutChg chg="del">
          <pc:chgData name="Navaneetha yandrapragada" userId="a2ef803c1e84ed18" providerId="LiveId" clId="{3C0D421D-CED6-4A2D-B632-1064CED37FA3}" dt="2021-09-05T10:30:10.789" v="1128" actId="47"/>
          <pc:sldLayoutMkLst>
            <pc:docMk/>
            <pc:sldMasterMk cId="3408869555" sldId="2147483844"/>
            <pc:sldLayoutMk cId="2596832778" sldId="2147483872"/>
          </pc:sldLayoutMkLst>
        </pc:sldLayoutChg>
        <pc:sldLayoutChg chg="del">
          <pc:chgData name="Navaneetha yandrapragada" userId="a2ef803c1e84ed18" providerId="LiveId" clId="{3C0D421D-CED6-4A2D-B632-1064CED37FA3}" dt="2021-09-05T10:30:11.617" v="1131" actId="47"/>
          <pc:sldLayoutMkLst>
            <pc:docMk/>
            <pc:sldMasterMk cId="3408869555" sldId="2147483844"/>
            <pc:sldLayoutMk cId="3945274188" sldId="2147483873"/>
          </pc:sldLayoutMkLst>
        </pc:sldLayoutChg>
        <pc:sldLayoutChg chg="del">
          <pc:chgData name="Navaneetha yandrapragada" userId="a2ef803c1e84ed18" providerId="LiveId" clId="{3C0D421D-CED6-4A2D-B632-1064CED37FA3}" dt="2021-09-05T10:30:11.868" v="1132" actId="47"/>
          <pc:sldLayoutMkLst>
            <pc:docMk/>
            <pc:sldMasterMk cId="3408869555" sldId="2147483844"/>
            <pc:sldLayoutMk cId="3317374468" sldId="2147483874"/>
          </pc:sldLayoutMkLst>
        </pc:sldLayoutChg>
        <pc:sldLayoutChg chg="del">
          <pc:chgData name="Navaneetha yandrapragada" userId="a2ef803c1e84ed18" providerId="LiveId" clId="{3C0D421D-CED6-4A2D-B632-1064CED37FA3}" dt="2021-09-05T10:30:12.071" v="1133" actId="47"/>
          <pc:sldLayoutMkLst>
            <pc:docMk/>
            <pc:sldMasterMk cId="3408869555" sldId="2147483844"/>
            <pc:sldLayoutMk cId="2753189062" sldId="2147483875"/>
          </pc:sldLayoutMkLst>
        </pc:sldLayoutChg>
        <pc:sldLayoutChg chg="del">
          <pc:chgData name="Navaneetha yandrapragada" userId="a2ef803c1e84ed18" providerId="LiveId" clId="{3C0D421D-CED6-4A2D-B632-1064CED37FA3}" dt="2021-09-05T10:30:12.307" v="1134" actId="47"/>
          <pc:sldLayoutMkLst>
            <pc:docMk/>
            <pc:sldMasterMk cId="3408869555" sldId="2147483844"/>
            <pc:sldLayoutMk cId="1651923256" sldId="21474838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b8b22931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bb8b22931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359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424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555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Tablet of Conten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157965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57965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57965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157965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4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1579650" y="3471725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4"/>
          </p:nvPr>
        </p:nvSpPr>
        <p:spPr>
          <a:xfrm>
            <a:off x="1579650" y="3824307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719988" y="3434316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6"/>
          </p:nvPr>
        </p:nvSpPr>
        <p:spPr>
          <a:xfrm>
            <a:off x="509490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7"/>
          </p:nvPr>
        </p:nvSpPr>
        <p:spPr>
          <a:xfrm>
            <a:off x="509490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8" hasCustomPrompt="1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9"/>
          </p:nvPr>
        </p:nvSpPr>
        <p:spPr>
          <a:xfrm>
            <a:off x="509490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0"/>
          </p:nvPr>
        </p:nvSpPr>
        <p:spPr>
          <a:xfrm>
            <a:off x="509490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1" hasCustomPrompt="1"/>
          </p:nvPr>
        </p:nvSpPr>
        <p:spPr>
          <a:xfrm>
            <a:off x="4236800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2510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list">
  <p:cSld name="Title and bullet lis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"/>
          </p:nvPr>
        </p:nvSpPr>
        <p:spPr>
          <a:xfrm>
            <a:off x="720000" y="2148093"/>
            <a:ext cx="4176000" cy="25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720000" y="1788624"/>
            <a:ext cx="41760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320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8601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53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458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182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876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54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839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5DF75050-7EB6-4090-ACDA-C60CD8FBD70A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29E9-879E-4A34-B397-E682C33EE77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464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8" r:id="rId12"/>
    <p:sldLayoutId id="214748386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soWsr_PVZY" TargetMode="External"/><Relationship Id="rId2" Type="http://schemas.openxmlformats.org/officeDocument/2006/relationships/hyperlink" Target="https://www.youtube.com/watch?v=nYKsLRxIB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jser.org/researchpaper/Solving-TSP-using-Genetic-Algorithm-and-Nearest-Neighbour-Algorithm-and-their-Comparison.pdf#:~:text=The%20Nearest%20Neighbour%20Algorithm%20is%20an%20approximate%20algo-rithm,the%20optimal%20one.%20The%20algorithm%20of%20NN%20is%3A" TargetMode="External"/><Relationship Id="rId5" Type="http://schemas.openxmlformats.org/officeDocument/2006/relationships/hyperlink" Target="http://www.ijoar.org/journals/IJOARCS/papers/IMPLEMENTATION_OF_HEURISTICS_FOR_SOLVING_TRAVELLING_SALESMAN_PROBLEM_USING_NEAREST_NEIGHBOUR_AND_NEAREST%20_NSERTION_APPROACHES.pdf" TargetMode="External"/><Relationship Id="rId4" Type="http://schemas.openxmlformats.org/officeDocument/2006/relationships/hyperlink" Target="http://www.people.vcu.edu/~gasmerom/MAT131/cheaplink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09A6-9CE4-4C43-9E56-820AE9433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TRAVELLING SALESMAN PROBLEM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99B98-E7FD-48CE-BACC-9D73E56C8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400" dirty="0"/>
              <a:t>-GROUP 12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2622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4AE7D-F313-49AC-A817-86996A69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87" y="1314988"/>
            <a:ext cx="3042168" cy="27556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D4D62-76A8-4E57-9DD1-607798F0824B}"/>
              </a:ext>
            </a:extLst>
          </p:cNvPr>
          <p:cNvSpPr txBox="1"/>
          <p:nvPr/>
        </p:nvSpPr>
        <p:spPr>
          <a:xfrm>
            <a:off x="573826" y="715925"/>
            <a:ext cx="4980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Lets us consider the following weighted graph with vertices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A,B,C,D,E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edges are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AB=500,  BC=305,  CD=320,  DE=302,  EA=205,  AD=185,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DB=360,  BE=340,  EC=165,  CA=200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CB53-E13A-4439-8071-7420B61641B3}"/>
              </a:ext>
            </a:extLst>
          </p:cNvPr>
          <p:cNvSpPr txBox="1"/>
          <p:nvPr/>
        </p:nvSpPr>
        <p:spPr>
          <a:xfrm>
            <a:off x="573826" y="1836194"/>
            <a:ext cx="333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Adjacency Matrix of given graph</a:t>
            </a:r>
            <a:r>
              <a:rPr lang="en-US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7B5DFB-F93A-44A3-8CD0-FF6E73FC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93" y="2349379"/>
            <a:ext cx="2339163" cy="181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0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C8BC7BC-C3FE-4584-AC5C-C54E7555BF4F}"/>
              </a:ext>
            </a:extLst>
          </p:cNvPr>
          <p:cNvSpPr txBox="1"/>
          <p:nvPr/>
        </p:nvSpPr>
        <p:spPr>
          <a:xfrm>
            <a:off x="978195" y="2013098"/>
            <a:ext cx="638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A-&gt;D-&gt;</a:t>
            </a:r>
          </a:p>
          <a:p>
            <a:endParaRPr lang="en-IN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6B6400-E7EF-475B-9505-8BACDB5FEC07}"/>
              </a:ext>
            </a:extLst>
          </p:cNvPr>
          <p:cNvSpPr txBox="1"/>
          <p:nvPr/>
        </p:nvSpPr>
        <p:spPr>
          <a:xfrm>
            <a:off x="6652714" y="1942464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A-&gt;D-&gt;E-&gt;C-&gt;</a:t>
            </a:r>
            <a:endParaRPr lang="en-IN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487C2B-3A4E-4873-A093-839796D70F2A}"/>
              </a:ext>
            </a:extLst>
          </p:cNvPr>
          <p:cNvSpPr txBox="1"/>
          <p:nvPr/>
        </p:nvSpPr>
        <p:spPr>
          <a:xfrm>
            <a:off x="1284330" y="4259341"/>
            <a:ext cx="1566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A-&gt;D-&gt;E-&gt;C-&gt;B</a:t>
            </a:r>
            <a:endParaRPr lang="en-IN" sz="11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B237D3B-FCEE-42DE-ABF3-AF7A55C4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4" y="2571750"/>
            <a:ext cx="2152075" cy="165215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A8E893D-6FFA-4850-88E7-461D37E25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1" y="216659"/>
            <a:ext cx="2133785" cy="165215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89F33DE-BCAC-4558-94DB-B833C07C0FE9}"/>
              </a:ext>
            </a:extLst>
          </p:cNvPr>
          <p:cNvSpPr txBox="1"/>
          <p:nvPr/>
        </p:nvSpPr>
        <p:spPr>
          <a:xfrm>
            <a:off x="3783084" y="1942464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A-&gt;D-&gt;E-&gt;</a:t>
            </a:r>
            <a:endParaRPr lang="en-IN" sz="11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800ADDA-6C5B-4D0C-9456-BA1E546E7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872" y="257860"/>
            <a:ext cx="2133785" cy="16521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A43FC21-1FF4-4010-8EB7-C203F8E21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805" y="210562"/>
            <a:ext cx="2133785" cy="165825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4A9EE6A-23A7-4EF3-AD6C-DA12D618795C}"/>
              </a:ext>
            </a:extLst>
          </p:cNvPr>
          <p:cNvSpPr txBox="1"/>
          <p:nvPr/>
        </p:nvSpPr>
        <p:spPr>
          <a:xfrm>
            <a:off x="3581230" y="2325541"/>
            <a:ext cx="48639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consider A as current vertex, now select the nearest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neighbour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.. 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 the Vertex A as visited and D becomes current vertex. Repeat the same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nearest one is E, then C and then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all vertex are visited then return to starting vertex.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tour: A-&gt;D-&gt;E-&gt;C-&gt;B-&gt;A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=185+302+165+305+500=1457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3" grpId="0"/>
      <p:bldP spid="50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33D1-E996-4542-B08A-B051567D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6C3DA-8427-4DBE-B8A3-60E1D1B0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5393" y="1514663"/>
            <a:ext cx="3483864" cy="392110"/>
          </a:xfrm>
        </p:spPr>
        <p:txBody>
          <a:bodyPr/>
          <a:lstStyle/>
          <a:p>
            <a:pPr algn="ctr"/>
            <a:r>
              <a:rPr lang="en-US" dirty="0"/>
              <a:t>CHEAPEST LINK ALGORITHM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9CDE3-E746-4F77-BA64-D4FE1C714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860" y="1964799"/>
            <a:ext cx="3721881" cy="2543857"/>
          </a:xfrm>
        </p:spPr>
        <p:txBody>
          <a:bodyPr>
            <a:noAutofit/>
          </a:bodyPr>
          <a:lstStyle/>
          <a:p>
            <a:r>
              <a:rPr lang="en-US" sz="1400" dirty="0"/>
              <a:t>This algorithm selects “cheapest edge”  and proceed to form </a:t>
            </a:r>
            <a:r>
              <a:rPr lang="en-US" sz="1400" dirty="0" err="1"/>
              <a:t>hamiliton</a:t>
            </a:r>
            <a:r>
              <a:rPr lang="en-US" sz="1400" dirty="0"/>
              <a:t> circuit with restrictions. Once all vertex are visited then it selects edge which returns to starting point.</a:t>
            </a:r>
          </a:p>
          <a:p>
            <a:r>
              <a:rPr lang="en-IN" sz="1400" dirty="0"/>
              <a:t>For the considered weighted graph,</a:t>
            </a:r>
          </a:p>
          <a:p>
            <a:pPr marL="0" indent="0">
              <a:buNone/>
            </a:pPr>
            <a:r>
              <a:rPr lang="en-IN" sz="1400" dirty="0"/>
              <a:t>    Total distance of shortest possible route=1250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A4DC8-C5CF-4D18-AFCB-51823C51B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39810" y="1394842"/>
            <a:ext cx="3483864" cy="601678"/>
          </a:xfrm>
        </p:spPr>
        <p:txBody>
          <a:bodyPr/>
          <a:lstStyle/>
          <a:p>
            <a:pPr algn="ctr"/>
            <a:r>
              <a:rPr lang="en-US" dirty="0" err="1"/>
              <a:t>NEARest</a:t>
            </a:r>
            <a:r>
              <a:rPr lang="en-US" dirty="0"/>
              <a:t> </a:t>
            </a:r>
            <a:r>
              <a:rPr lang="en-US" dirty="0" err="1"/>
              <a:t>neighbour</a:t>
            </a:r>
            <a:r>
              <a:rPr lang="en-US" dirty="0"/>
              <a:t> algorithm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C8C38-DDCD-4FE7-9097-13886885F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7275" y="1996520"/>
            <a:ext cx="3783831" cy="2543856"/>
          </a:xfrm>
        </p:spPr>
        <p:txBody>
          <a:bodyPr>
            <a:normAutofit/>
          </a:bodyPr>
          <a:lstStyle/>
          <a:p>
            <a:r>
              <a:rPr lang="en-US" sz="1400" dirty="0"/>
              <a:t>This algorithm selects unvisited vertex and goes to its nearest </a:t>
            </a:r>
            <a:r>
              <a:rPr lang="en-US" sz="1400" dirty="0" err="1"/>
              <a:t>neighbour</a:t>
            </a:r>
            <a:r>
              <a:rPr lang="en-US" sz="1400" dirty="0"/>
              <a:t> unvisited vertex and goes on. Once all vertex are visited it returns to starting vertex.</a:t>
            </a:r>
          </a:p>
          <a:p>
            <a:r>
              <a:rPr lang="en-IN" sz="1400" dirty="0"/>
              <a:t>For the considered weighted graph,</a:t>
            </a:r>
          </a:p>
          <a:p>
            <a:pPr marL="0" indent="0">
              <a:buNone/>
            </a:pPr>
            <a:r>
              <a:rPr lang="en-IN" sz="1400" dirty="0"/>
              <a:t>    Total distance of shortest possible route =1457    </a:t>
            </a:r>
          </a:p>
        </p:txBody>
      </p:sp>
    </p:spTree>
    <p:extLst>
      <p:ext uri="{BB962C8B-B14F-4D97-AF65-F5344CB8AC3E}">
        <p14:creationId xmlns:p14="http://schemas.microsoft.com/office/powerpoint/2010/main" val="407754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47CB-522D-453C-98F1-10084E34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C500D-9DA5-4277-B8F8-4E21DA5A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78" y="1679944"/>
            <a:ext cx="3338011" cy="2686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2AEA2-7B5E-4EE4-AC9D-71F1DCFE67BF}"/>
              </a:ext>
            </a:extLst>
          </p:cNvPr>
          <p:cNvSpPr txBox="1"/>
          <p:nvPr/>
        </p:nvSpPr>
        <p:spPr>
          <a:xfrm>
            <a:off x="1145384" y="1572904"/>
            <a:ext cx="333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CHEAPEST LINK ALGORITHM: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62DF8-9CA8-429F-A581-9DDBEB4B54C6}"/>
              </a:ext>
            </a:extLst>
          </p:cNvPr>
          <p:cNvSpPr txBox="1"/>
          <p:nvPr/>
        </p:nvSpPr>
        <p:spPr>
          <a:xfrm>
            <a:off x="559981" y="2094047"/>
            <a:ext cx="462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Edges are: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9DE16-0711-4A92-AB06-58BA41D9B88B}"/>
              </a:ext>
            </a:extLst>
          </p:cNvPr>
          <p:cNvSpPr txBox="1"/>
          <p:nvPr/>
        </p:nvSpPr>
        <p:spPr>
          <a:xfrm>
            <a:off x="559981" y="2502195"/>
            <a:ext cx="4188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SY-CN, PE-AL, UL-AS, ML-HO, ML-CN, MK-CS, DA-KU, MK-BR, BR-SY, HO-AD, BM-KU, AS-MI, BM-UL, MI-CS, AD-AL, PE-DA.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F6DFB-4B89-4F5A-B6A8-80CB1441EB2D}"/>
              </a:ext>
            </a:extLst>
          </p:cNvPr>
          <p:cNvSpPr txBox="1"/>
          <p:nvPr/>
        </p:nvSpPr>
        <p:spPr>
          <a:xfrm>
            <a:off x="772633" y="3615070"/>
            <a:ext cx="397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Hamilton circuit using CLA:  </a:t>
            </a:r>
            <a:r>
              <a:rPr lang="en-US" dirty="0">
                <a:solidFill>
                  <a:srgbClr val="FF0000"/>
                </a:solidFill>
              </a:rPr>
              <a:t>18,459 km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4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2EBD-A16C-4240-83AF-6E8675CD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79EAC-4388-4549-B5EB-4E4D3C5C47ED}"/>
              </a:ext>
            </a:extLst>
          </p:cNvPr>
          <p:cNvSpPr txBox="1"/>
          <p:nvPr/>
        </p:nvSpPr>
        <p:spPr>
          <a:xfrm>
            <a:off x="1382232" y="1546260"/>
            <a:ext cx="348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NEAREST NEIGHBOUR ALGORITHM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F6FBE-C99C-4AAE-BB8A-CE1F11CB5667}"/>
              </a:ext>
            </a:extLst>
          </p:cNvPr>
          <p:cNvSpPr txBox="1"/>
          <p:nvPr/>
        </p:nvSpPr>
        <p:spPr>
          <a:xfrm>
            <a:off x="871870" y="2098158"/>
            <a:ext cx="332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Sydney(SY) as Reference Vertex: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CD1B-D25E-4DE8-9AE9-05AC09025759}"/>
              </a:ext>
            </a:extLst>
          </p:cNvPr>
          <p:cNvSpPr txBox="1"/>
          <p:nvPr/>
        </p:nvSpPr>
        <p:spPr>
          <a:xfrm>
            <a:off x="857693" y="2571750"/>
            <a:ext cx="3792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 -&gt; CN -&gt; ML -&gt; HO -&gt; AD -&gt; AS -&gt; UL -&gt; BM -&gt; KU -&gt; DA -&gt; MI -&gt; CS -&gt; MK -&gt; BR -&gt; AL -&gt; PE -&gt; SY.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1A41B-AA32-444B-8543-48165ED67100}"/>
              </a:ext>
            </a:extLst>
          </p:cNvPr>
          <p:cNvSpPr txBox="1"/>
          <p:nvPr/>
        </p:nvSpPr>
        <p:spPr>
          <a:xfrm>
            <a:off x="779721" y="3660192"/>
            <a:ext cx="379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Hamilton circuit using NNA:  </a:t>
            </a:r>
            <a:r>
              <a:rPr lang="en-US" dirty="0">
                <a:solidFill>
                  <a:srgbClr val="FF0000"/>
                </a:solidFill>
              </a:rPr>
              <a:t>21,049 km.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65D8EA-C6A2-467C-9865-A3FF8538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18" y="1622830"/>
            <a:ext cx="3172294" cy="24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908F-679C-4D1D-9AD3-5BD79F1A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2122-872C-4DA0-ACCF-3289BFF0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1511798"/>
            <a:ext cx="7202456" cy="2880000"/>
          </a:xfrm>
        </p:spPr>
        <p:txBody>
          <a:bodyPr anchor="ctr">
            <a:normAutofit lnSpcReduction="10000"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Finding best route in google maps.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Logistics of delivering goods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Genome sequencing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Drilling holes in circuit boards.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Network design such as determining the amount of cabling required.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 these applications, the concept represents, for example, destination, customers, or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dna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fragments.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350" dirty="0">
                <a:latin typeface="Calibri" panose="020F0502020204030204" pitchFamily="34" charset="0"/>
                <a:cs typeface="Calibri" panose="020F0502020204030204" pitchFamily="34" charset="0"/>
              </a:rPr>
              <a:t>The concept distance represents traveling time, cost, or a similarity measure between </a:t>
            </a:r>
            <a:r>
              <a:rPr lang="en-IN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dna</a:t>
            </a:r>
            <a:r>
              <a:rPr lang="en-IN" sz="1350" dirty="0">
                <a:latin typeface="Calibri" panose="020F0502020204030204" pitchFamily="34" charset="0"/>
                <a:cs typeface="Calibri" panose="020F0502020204030204" pitchFamily="34" charset="0"/>
              </a:rPr>
              <a:t> fragments</a:t>
            </a:r>
          </a:p>
        </p:txBody>
      </p:sp>
    </p:spTree>
    <p:extLst>
      <p:ext uri="{BB962C8B-B14F-4D97-AF65-F5344CB8AC3E}">
        <p14:creationId xmlns:p14="http://schemas.microsoft.com/office/powerpoint/2010/main" val="20752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2B18-8CD4-4C25-B6A7-A0CDC5DA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560860"/>
            <a:ext cx="7202456" cy="786926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5824-C73C-497E-A19F-DA0EDD1C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1448003"/>
            <a:ext cx="7202456" cy="1975680"/>
          </a:xfrm>
        </p:spPr>
        <p:txBody>
          <a:bodyPr/>
          <a:lstStyle/>
          <a:p>
            <a:r>
              <a:rPr lang="en-US" dirty="0"/>
              <a:t>Clearly, we can say cheapest link algorithm is better than nearest </a:t>
            </a:r>
            <a:r>
              <a:rPr lang="en-US" dirty="0" err="1"/>
              <a:t>neighbour</a:t>
            </a:r>
            <a:r>
              <a:rPr lang="en-US" dirty="0"/>
              <a:t> algorithm.</a:t>
            </a:r>
          </a:p>
          <a:p>
            <a:pPr marL="0" indent="0">
              <a:buNone/>
            </a:pPr>
            <a:r>
              <a:rPr lang="en-US" dirty="0"/>
              <a:t>    But sometimes it may be reverse(rarely).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Nearest neighbour algorithm , it misses out some of the shorter routes because of its  greedy nature . These shorter routes can be detected by human insight easily. 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NNA and CLA are efficient but </a:t>
            </a:r>
            <a:r>
              <a:rPr lang="en-IN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optimal.</a:t>
            </a:r>
          </a:p>
          <a:p>
            <a:pPr marL="0" indent="0"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A021A1-23A0-448E-A356-747C5088CD68}"/>
              </a:ext>
            </a:extLst>
          </p:cNvPr>
          <p:cNvSpPr/>
          <p:nvPr/>
        </p:nvSpPr>
        <p:spPr>
          <a:xfrm>
            <a:off x="1637413" y="3423683"/>
            <a:ext cx="5869173" cy="77263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ADFBE-86E4-46F9-9B1D-9D284EF7827C}"/>
              </a:ext>
            </a:extLst>
          </p:cNvPr>
          <p:cNvSpPr txBox="1"/>
          <p:nvPr/>
        </p:nvSpPr>
        <p:spPr>
          <a:xfrm>
            <a:off x="2154863" y="3523900"/>
            <a:ext cx="483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is no known algorithm to solve the TSP that is both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efficient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5E95-35CD-40E5-89D0-65527706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CE28-5388-4419-A4FB-A35CEAAC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1511798"/>
            <a:ext cx="7202456" cy="3028311"/>
          </a:xfrm>
        </p:spPr>
        <p:txBody>
          <a:bodyPr>
            <a:normAutofit fontScale="77500" lnSpcReduction="20000"/>
          </a:bodyPr>
          <a:lstStyle/>
          <a:p>
            <a:r>
              <a:rPr lang="en-IN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https://www.youtube.com/watch?v=nYKsLRxIBmA</a:t>
            </a:r>
            <a:endParaRPr lang="en-IN" sz="1800" dirty="0">
              <a:solidFill>
                <a:srgbClr val="0070C0"/>
              </a:solidFill>
            </a:endParaRPr>
          </a:p>
          <a:p>
            <a:r>
              <a:rPr lang="en-IN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https://www.youtube.com/watch?v=vsoWsr_PVZY</a:t>
            </a:r>
            <a:endParaRPr lang="en-IN" sz="1800" dirty="0">
              <a:solidFill>
                <a:srgbClr val="0070C0"/>
              </a:solidFill>
            </a:endParaRPr>
          </a:p>
          <a:p>
            <a:r>
              <a:rPr lang="en-IN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http://www.people.vcu.edu/~gasmerom/MAT131/cheaplink.html</a:t>
            </a:r>
            <a:endParaRPr lang="en-IN" sz="1800" dirty="0">
              <a:solidFill>
                <a:srgbClr val="0070C0"/>
              </a:solidFill>
            </a:endParaRPr>
          </a:p>
          <a:p>
            <a:r>
              <a:rPr lang="en-IN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http://www.ijoar.org/journals/IJOARCS/papers/IMPLEMENTATION_OF_HEURISTICS_FOR_SOLVING_TRAVELLING_SALESMAN_PROBLEM_USING_NEAREST_NEIGHBOUR_AND_NEAREST%20_NSERTION_APPROACHES.pdf</a:t>
            </a:r>
            <a:endParaRPr lang="en-IN" sz="1800" u="sng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https://www.ijser.org/researchpaper/Solving-TSP-using-Genetic-Algorithm-and-Nearest-Neighbour-Algorithm-and-their-Comparison.pdf#:~:text=The%20Nearest%20Neighbour%20Algorithm%20is%20an%20approximate%20algo-rithm,the%20optimal%20one.%20The%20algorithm%20of%20NN%20is%3A</a:t>
            </a:r>
            <a:endParaRPr lang="en-IN" sz="1800" u="sng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https://jlmartin.ku.edu/courses/math105-F11/Lectures/chapter6-part4.pdf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56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A510-52EE-473C-B294-2B19411A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E307-FBE7-45FF-B6E9-D09C47BB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traveling salesman problem (TSP), in which the input is a distance matrix between a set of cities, and the goal is to find a minimum-length tour that visits each city exactly once before returning to the starting point.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Dynamic programming approach, we use recursive equation to solve the problem. This approach divide the problem into subproblems and then solve it.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35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E5D0F-F995-4971-8D81-C1F7BBA7CE26}"/>
              </a:ext>
            </a:extLst>
          </p:cNvPr>
          <p:cNvSpPr txBox="1"/>
          <p:nvPr/>
        </p:nvSpPr>
        <p:spPr>
          <a:xfrm>
            <a:off x="850107" y="100013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DYNAMIC PROGRAMMING: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D065F-90F4-49DC-A4A3-B2B2F30C5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9" t="14722" r="22113" b="16389"/>
          <a:stretch/>
        </p:blipFill>
        <p:spPr>
          <a:xfrm>
            <a:off x="1023576" y="642937"/>
            <a:ext cx="7096848" cy="40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80CE-3E7C-4537-86FB-5D3B81766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 MEMBERS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871E61-8EAE-46A2-B1FB-A2D7B8093F9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060241" y="1286250"/>
            <a:ext cx="6722791" cy="2571000"/>
          </a:xfrm>
        </p:spPr>
        <p:txBody>
          <a:bodyPr/>
          <a:lstStyle/>
          <a:p>
            <a:r>
              <a:rPr lang="en-US" dirty="0"/>
              <a:t>AP20110010407-  </a:t>
            </a:r>
            <a:r>
              <a:rPr lang="en-US" sz="1800" dirty="0"/>
              <a:t>V. </a:t>
            </a:r>
            <a:r>
              <a:rPr lang="en-US" sz="1800" dirty="0" err="1"/>
              <a:t>Likhith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AP20110010409-  </a:t>
            </a:r>
            <a:r>
              <a:rPr lang="en-US" sz="1800" dirty="0"/>
              <a:t>P. </a:t>
            </a:r>
            <a:r>
              <a:rPr lang="en-US" sz="1800" dirty="0" err="1"/>
              <a:t>Jaanakiswaroop</a:t>
            </a:r>
            <a:endParaRPr lang="en-US" dirty="0"/>
          </a:p>
          <a:p>
            <a:endParaRPr lang="en-US" dirty="0"/>
          </a:p>
          <a:p>
            <a:r>
              <a:rPr lang="en-US" dirty="0"/>
              <a:t>AP20110010410- </a:t>
            </a:r>
            <a:r>
              <a:rPr lang="en-US" sz="1800" dirty="0"/>
              <a:t>G. Chandrashekar</a:t>
            </a:r>
            <a:endParaRPr lang="en-US" dirty="0"/>
          </a:p>
          <a:p>
            <a:endParaRPr lang="en-US" dirty="0"/>
          </a:p>
          <a:p>
            <a:r>
              <a:rPr lang="en-US" dirty="0"/>
              <a:t>AP20110010411-  </a:t>
            </a:r>
            <a:r>
              <a:rPr lang="en-US" sz="1800" dirty="0"/>
              <a:t>Y. Navaneetha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13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78D5C-2A97-4E32-A085-88E940C3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0" y="346491"/>
            <a:ext cx="7769599" cy="45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3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1C12D-4831-4C90-BC6D-C9D73BFE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292949"/>
            <a:ext cx="6357937" cy="45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89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4E0204-F809-48BC-BF54-01F3477EBA92}"/>
              </a:ext>
            </a:extLst>
          </p:cNvPr>
          <p:cNvSpPr txBox="1"/>
          <p:nvPr/>
        </p:nvSpPr>
        <p:spPr>
          <a:xfrm>
            <a:off x="943154" y="1117851"/>
            <a:ext cx="7257692" cy="209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COMPLEXITY: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dynamic algorithm for TSP, the number of possible sub-problems can be at most (N-1) *2</a:t>
            </a:r>
            <a:r>
              <a:rPr lang="en-IN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i.e. </a:t>
            </a:r>
            <a:r>
              <a:rPr lang="en-IN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N*2</a:t>
            </a:r>
            <a:r>
              <a:rPr lang="en-IN" sz="1800" b="1" i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Each sub-problem can be solved in 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O(N)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times.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the time complexity of this algorithm would be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IN" sz="18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*2</a:t>
            </a:r>
            <a:r>
              <a:rPr lang="en-IN" sz="18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00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139D7-1A67-4777-BD7C-55438C38CA1C}"/>
              </a:ext>
            </a:extLst>
          </p:cNvPr>
          <p:cNvSpPr txBox="1"/>
          <p:nvPr/>
        </p:nvSpPr>
        <p:spPr>
          <a:xfrm>
            <a:off x="3361134" y="3293269"/>
            <a:ext cx="5507831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Cost path by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programming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is:           1-&gt;5-&gt;2-&gt;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is:  40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C142F-0ADA-4AE9-A162-669335FF2A58}"/>
              </a:ext>
            </a:extLst>
          </p:cNvPr>
          <p:cNvSpPr txBox="1"/>
          <p:nvPr/>
        </p:nvSpPr>
        <p:spPr>
          <a:xfrm>
            <a:off x="471964" y="345072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OUTPUT-1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9F69F-3C85-4014-996C-FFEBE6B0F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1" y="835819"/>
            <a:ext cx="2035810" cy="1840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2320B-8C45-4578-8AF9-4BC83E2AA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02" y="2925416"/>
            <a:ext cx="2385060" cy="160655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EA4DB-7305-4C6D-9CC1-C02DE6181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22" r="1491"/>
          <a:stretch/>
        </p:blipFill>
        <p:spPr>
          <a:xfrm>
            <a:off x="3470461" y="242888"/>
            <a:ext cx="5201575" cy="28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18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DDECD-28AD-46D9-8188-374AC913C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8" y="594301"/>
            <a:ext cx="2183609" cy="19774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C82FA2-A278-4E87-98F2-B04A1AF35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6" y="2712243"/>
            <a:ext cx="2077882" cy="1609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CFE04-803E-4646-B4D5-D2006127DCED}"/>
              </a:ext>
            </a:extLst>
          </p:cNvPr>
          <p:cNvSpPr txBox="1"/>
          <p:nvPr/>
        </p:nvSpPr>
        <p:spPr>
          <a:xfrm>
            <a:off x="907257" y="200025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OUTPUT-2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F27B1-F9D3-4DF8-BB0C-55B4F3141114}"/>
              </a:ext>
            </a:extLst>
          </p:cNvPr>
          <p:cNvSpPr txBox="1"/>
          <p:nvPr/>
        </p:nvSpPr>
        <p:spPr>
          <a:xfrm>
            <a:off x="3506479" y="3436145"/>
            <a:ext cx="5001728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Cost path by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programming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is: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1-&gt;4-&gt;5-&gt;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-&gt;2-&gt;1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is: 1457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F3A0C-6CCE-49C8-A305-4967A9E58E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9" r="14463" b="5969"/>
          <a:stretch/>
        </p:blipFill>
        <p:spPr>
          <a:xfrm>
            <a:off x="3560502" y="167467"/>
            <a:ext cx="5169162" cy="30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7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13A9-BB56-44EC-8930-0B2200F3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branch and bound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334A-87D5-4E05-B34B-BC63EA16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branch and bound method, we reduce all the rows and columns to get the reduced cost matrix and total cost for root node (i.e. starting vertex ).</a:t>
            </a:r>
          </a:p>
          <a:p>
            <a:r>
              <a:rPr lang="en-IN" dirty="0"/>
              <a:t>At next level, we repeat the same and find reduced cost for all child node( exploring remaining vertex)</a:t>
            </a:r>
          </a:p>
          <a:p>
            <a:pPr marL="0" indent="0">
              <a:buNone/>
            </a:pPr>
            <a:r>
              <a:rPr lang="en-IN" dirty="0"/>
              <a:t>Cost of child node = cost of edge b/w parent and child +parent node reduced cost</a:t>
            </a:r>
          </a:p>
          <a:p>
            <a:pPr marL="0" indent="0" algn="ctr">
              <a:buNone/>
            </a:pPr>
            <a:r>
              <a:rPr lang="en-IN" dirty="0"/>
              <a:t>+ child node reduced cost</a:t>
            </a:r>
          </a:p>
          <a:p>
            <a:r>
              <a:rPr lang="en-IN" dirty="0"/>
              <a:t>Then we branch the child node who have least cost among all and we bound/kill the other child nodes. Repeat the same until all the vertices are traversed.</a:t>
            </a:r>
          </a:p>
        </p:txBody>
      </p:sp>
    </p:spTree>
    <p:extLst>
      <p:ext uri="{BB962C8B-B14F-4D97-AF65-F5344CB8AC3E}">
        <p14:creationId xmlns:p14="http://schemas.microsoft.com/office/powerpoint/2010/main" val="184221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58D5A-FF97-4554-8436-5C5CB77B079A}"/>
              </a:ext>
            </a:extLst>
          </p:cNvPr>
          <p:cNvSpPr txBox="1"/>
          <p:nvPr/>
        </p:nvSpPr>
        <p:spPr>
          <a:xfrm>
            <a:off x="892969" y="192881"/>
            <a:ext cx="2106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BRANCH AND BOUND: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F77E-3858-4BA3-A28D-7A3D3CBD6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5"/>
          <a:stretch/>
        </p:blipFill>
        <p:spPr>
          <a:xfrm>
            <a:off x="1579690" y="601538"/>
            <a:ext cx="5827458" cy="2418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43305-DDA4-435A-BDDD-C98A1B6F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750" y="3090575"/>
            <a:ext cx="5186500" cy="16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0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B8787-268B-44F5-95CD-021D3D25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0" y="321469"/>
            <a:ext cx="7620585" cy="43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4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69AE1-0278-4B6E-AC1F-FA235F8B0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2" y="228600"/>
            <a:ext cx="4012924" cy="4207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C44AF-72A7-4F40-9FFB-645CB0CC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50" y="228600"/>
            <a:ext cx="4065518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86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75A0B-F773-4C8A-A25A-1CD809E9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52" y="259309"/>
            <a:ext cx="5894096" cy="261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92BE57-F400-4AA1-9CE5-F6E3E7C6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01" y="3019420"/>
            <a:ext cx="6031798" cy="16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1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4"/>
          </p:nvPr>
        </p:nvSpPr>
        <p:spPr>
          <a:xfrm>
            <a:off x="1270771" y="1331991"/>
            <a:ext cx="2419200" cy="3411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INTRODUCTION</a:t>
            </a:r>
            <a:endParaRPr sz="1600"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6"/>
          </p:nvPr>
        </p:nvSpPr>
        <p:spPr>
          <a:xfrm>
            <a:off x="743206" y="1236810"/>
            <a:ext cx="527565" cy="5315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sz="2800" dirty="0"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7"/>
          </p:nvPr>
        </p:nvSpPr>
        <p:spPr>
          <a:xfrm>
            <a:off x="1378488" y="2195822"/>
            <a:ext cx="2419200" cy="3411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EXPLANATION</a:t>
            </a:r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9"/>
          </p:nvPr>
        </p:nvSpPr>
        <p:spPr>
          <a:xfrm>
            <a:off x="743205" y="2100642"/>
            <a:ext cx="527565" cy="5315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sz="28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13"/>
          </p:nvPr>
        </p:nvSpPr>
        <p:spPr>
          <a:xfrm>
            <a:off x="1378488" y="3125789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ALGORITHMS</a:t>
            </a:r>
            <a:endParaRPr sz="1600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title" idx="15"/>
          </p:nvPr>
        </p:nvSpPr>
        <p:spPr>
          <a:xfrm>
            <a:off x="718513" y="2984172"/>
            <a:ext cx="527565" cy="5315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  <a:endParaRPr sz="2800"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subTitle" idx="16"/>
          </p:nvPr>
        </p:nvSpPr>
        <p:spPr>
          <a:xfrm>
            <a:off x="5330455" y="3112299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REFERNCES</a:t>
            </a:r>
            <a:endParaRPr sz="1600"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18"/>
          </p:nvPr>
        </p:nvSpPr>
        <p:spPr>
          <a:xfrm>
            <a:off x="4505652" y="1236810"/>
            <a:ext cx="527565" cy="5315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</a:t>
            </a:r>
            <a:endParaRPr sz="2800" dirty="0"/>
          </a:p>
        </p:txBody>
      </p:sp>
      <p:sp>
        <p:nvSpPr>
          <p:cNvPr id="11" name="Google Shape;239;p29">
            <a:extLst>
              <a:ext uri="{FF2B5EF4-FFF2-40B4-BE49-F238E27FC236}">
                <a16:creationId xmlns:a16="http://schemas.microsoft.com/office/drawing/2014/main" id="{52764AAE-C14D-455D-8E7A-2CA03A668B5F}"/>
              </a:ext>
            </a:extLst>
          </p:cNvPr>
          <p:cNvSpPr txBox="1">
            <a:spLocks/>
          </p:cNvSpPr>
          <p:nvPr/>
        </p:nvSpPr>
        <p:spPr>
          <a:xfrm>
            <a:off x="4539171" y="2984172"/>
            <a:ext cx="527565" cy="5315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0" marR="0" lvl="0" indent="0" algn="ct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 i="0" kern="1200" cap="all">
                <a:solidFill>
                  <a:schemeClr val="lt1"/>
                </a:solidFill>
                <a:effectLst/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" sz="2800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07</a:t>
            </a:r>
            <a:endParaRPr lang="en" sz="2800" dirty="0"/>
          </a:p>
        </p:txBody>
      </p:sp>
      <p:sp>
        <p:nvSpPr>
          <p:cNvPr id="13" name="Google Shape;237;p29">
            <a:extLst>
              <a:ext uri="{FF2B5EF4-FFF2-40B4-BE49-F238E27FC236}">
                <a16:creationId xmlns:a16="http://schemas.microsoft.com/office/drawing/2014/main" id="{88D0EF2B-E200-418B-827E-3CB1E8198B5E}"/>
              </a:ext>
            </a:extLst>
          </p:cNvPr>
          <p:cNvSpPr txBox="1">
            <a:spLocks/>
          </p:cNvSpPr>
          <p:nvPr/>
        </p:nvSpPr>
        <p:spPr>
          <a:xfrm>
            <a:off x="5330455" y="1361474"/>
            <a:ext cx="2419200" cy="2769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2000" b="1" kern="1200">
                <a:solidFill>
                  <a:schemeClr val="tx1"/>
                </a:solidFill>
                <a:effectLst/>
                <a:latin typeface="Merriweather"/>
                <a:ea typeface="Merriweather"/>
                <a:cs typeface="Merriweather"/>
                <a:sym typeface="Merriweather"/>
              </a:defRPr>
            </a:lvl1pPr>
            <a:lvl2pPr marL="514350" lvl="1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lvl="2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lvl="3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lvl="4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lvl="5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lvl="6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lvl="7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lvl="8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/>
              <a:t>APPLICATIONS</a:t>
            </a:r>
            <a:endParaRPr lang="en-IN" sz="1600" dirty="0"/>
          </a:p>
        </p:txBody>
      </p:sp>
      <p:sp>
        <p:nvSpPr>
          <p:cNvPr id="14" name="Google Shape;236;p29">
            <a:extLst>
              <a:ext uri="{FF2B5EF4-FFF2-40B4-BE49-F238E27FC236}">
                <a16:creationId xmlns:a16="http://schemas.microsoft.com/office/drawing/2014/main" id="{48F747FA-161C-4A55-8CEF-A731ED074602}"/>
              </a:ext>
            </a:extLst>
          </p:cNvPr>
          <p:cNvSpPr txBox="1">
            <a:spLocks/>
          </p:cNvSpPr>
          <p:nvPr/>
        </p:nvSpPr>
        <p:spPr>
          <a:xfrm>
            <a:off x="722613" y="3839801"/>
            <a:ext cx="527565" cy="5315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0" marR="0" lvl="0" indent="0" algn="ct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 i="0" kern="1200" cap="all">
                <a:solidFill>
                  <a:schemeClr val="lt1"/>
                </a:solidFill>
                <a:effectLst/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" sz="2800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  <a:endParaRPr lang="en" sz="2800" dirty="0"/>
          </a:p>
        </p:txBody>
      </p:sp>
      <p:sp>
        <p:nvSpPr>
          <p:cNvPr id="15" name="Google Shape;234;p29">
            <a:extLst>
              <a:ext uri="{FF2B5EF4-FFF2-40B4-BE49-F238E27FC236}">
                <a16:creationId xmlns:a16="http://schemas.microsoft.com/office/drawing/2014/main" id="{52E6AD64-BCF5-4B2F-93E9-3CD95D0DBC75}"/>
              </a:ext>
            </a:extLst>
          </p:cNvPr>
          <p:cNvSpPr txBox="1">
            <a:spLocks/>
          </p:cNvSpPr>
          <p:nvPr/>
        </p:nvSpPr>
        <p:spPr>
          <a:xfrm>
            <a:off x="1378488" y="3967106"/>
            <a:ext cx="2419200" cy="2769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2000" b="1" kern="1200">
                <a:solidFill>
                  <a:schemeClr val="tx1"/>
                </a:solidFill>
                <a:effectLst/>
                <a:latin typeface="Merriweather"/>
                <a:ea typeface="Merriweather"/>
                <a:cs typeface="Merriweather"/>
                <a:sym typeface="Merriweather"/>
              </a:defRPr>
            </a:lvl1pPr>
            <a:lvl2pPr marL="514350" lvl="1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lvl="2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lvl="3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lvl="4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lvl="5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lvl="6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lvl="7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lvl="8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/>
              <a:t>COMPARISON</a:t>
            </a:r>
          </a:p>
        </p:txBody>
      </p:sp>
      <p:sp>
        <p:nvSpPr>
          <p:cNvPr id="16" name="Google Shape;237;p29">
            <a:extLst>
              <a:ext uri="{FF2B5EF4-FFF2-40B4-BE49-F238E27FC236}">
                <a16:creationId xmlns:a16="http://schemas.microsoft.com/office/drawing/2014/main" id="{CA17D4B1-F6F8-47E5-82B6-13B2415467CB}"/>
              </a:ext>
            </a:extLst>
          </p:cNvPr>
          <p:cNvSpPr txBox="1">
            <a:spLocks/>
          </p:cNvSpPr>
          <p:nvPr/>
        </p:nvSpPr>
        <p:spPr>
          <a:xfrm>
            <a:off x="5330455" y="2222085"/>
            <a:ext cx="2419200" cy="2769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sz="2000" b="1" kern="1200">
                <a:solidFill>
                  <a:schemeClr val="tx1"/>
                </a:solidFill>
                <a:effectLst/>
                <a:latin typeface="Merriweather"/>
                <a:ea typeface="Merriweather"/>
                <a:cs typeface="Merriweather"/>
                <a:sym typeface="Merriweather"/>
              </a:defRPr>
            </a:lvl1pPr>
            <a:lvl2pPr marL="514350" lvl="1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lvl="2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lvl="3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lvl="4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lvl="5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lvl="6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lvl="7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lvl="8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 panose="020B0604020202020204" pitchFamily="34" charset="0"/>
              <a:buNone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/>
              <a:t>CONCLUSION</a:t>
            </a:r>
            <a:endParaRPr lang="en-IN" sz="1600" dirty="0"/>
          </a:p>
        </p:txBody>
      </p:sp>
      <p:sp>
        <p:nvSpPr>
          <p:cNvPr id="18" name="Google Shape;239;p29">
            <a:extLst>
              <a:ext uri="{FF2B5EF4-FFF2-40B4-BE49-F238E27FC236}">
                <a16:creationId xmlns:a16="http://schemas.microsoft.com/office/drawing/2014/main" id="{9184065A-8D24-4111-A252-F19CC803811F}"/>
              </a:ext>
            </a:extLst>
          </p:cNvPr>
          <p:cNvSpPr txBox="1">
            <a:spLocks/>
          </p:cNvSpPr>
          <p:nvPr/>
        </p:nvSpPr>
        <p:spPr>
          <a:xfrm>
            <a:off x="4524994" y="2094780"/>
            <a:ext cx="527565" cy="5315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0" marR="0" lvl="0" indent="0" algn="ctr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 i="0" kern="1200" cap="all">
                <a:solidFill>
                  <a:schemeClr val="lt1"/>
                </a:solidFill>
                <a:effectLst/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" sz="2800" b="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</a:t>
            </a:r>
            <a:endParaRPr lang="en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DA4B2-447B-41AE-B162-5AF0A5DF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20" y="285750"/>
            <a:ext cx="6953438" cy="38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22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719622-224F-44DC-9DB8-8FE0B15A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31" y="771527"/>
            <a:ext cx="7155819" cy="31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13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207C1-96F5-48F3-9EDB-6ED6759C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345274"/>
            <a:ext cx="5620931" cy="46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9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EE035-501E-4845-AAF6-5D1166D74A22}"/>
              </a:ext>
            </a:extLst>
          </p:cNvPr>
          <p:cNvSpPr txBox="1"/>
          <p:nvPr/>
        </p:nvSpPr>
        <p:spPr>
          <a:xfrm>
            <a:off x="653918" y="571500"/>
            <a:ext cx="6620723" cy="2484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COMPLEXITY: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US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required for row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reduction 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reduction is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O(N*N)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to do this for (N-1)  cities i.e.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O(2</a:t>
            </a:r>
            <a:r>
              <a:rPr lang="en-US" sz="1800" b="1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time complexity at worst case is: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O(2</a:t>
            </a:r>
            <a:r>
              <a:rPr lang="en-US" sz="1800" b="1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 N</a:t>
            </a:r>
            <a:r>
              <a:rPr lang="en-US" sz="1800" b="1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902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7C2FE-EBAC-4C2B-AC88-77592F2F182B}"/>
              </a:ext>
            </a:extLst>
          </p:cNvPr>
          <p:cNvSpPr txBox="1"/>
          <p:nvPr/>
        </p:nvSpPr>
        <p:spPr>
          <a:xfrm>
            <a:off x="757237" y="30718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OUTPUT-1: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3CD6-CD47-48BB-BF64-67CA103E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6" y="730885"/>
            <a:ext cx="2035810" cy="1840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31DBC0-934F-4BF8-87FB-2F0207ECD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6" y="2946558"/>
            <a:ext cx="2091055" cy="1407795"/>
          </a:xfrm>
          <a:prstGeom prst="rect">
            <a:avLst/>
          </a:prstGeom>
        </p:spPr>
      </p:pic>
      <p:pic>
        <p:nvPicPr>
          <p:cNvPr id="1026" name="Picture 2" descr="Travelling Salesman Problem using Branch and Bound – Techie Delight">
            <a:extLst>
              <a:ext uri="{FF2B5EF4-FFF2-40B4-BE49-F238E27FC236}">
                <a16:creationId xmlns:a16="http://schemas.microsoft.com/office/drawing/2014/main" id="{EB6C2336-4E09-47DF-AEDB-EFF4C1D9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1" y="307181"/>
            <a:ext cx="3491810" cy="40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4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E08EEC-E4D0-4B89-B2D0-22CCEA1BF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58725"/>
          <a:stretch/>
        </p:blipFill>
        <p:spPr bwMode="auto">
          <a:xfrm>
            <a:off x="1507489" y="632380"/>
            <a:ext cx="2572861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46C9F7-204C-49CD-B428-39EA33829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969" r="54231"/>
          <a:stretch/>
        </p:blipFill>
        <p:spPr bwMode="auto">
          <a:xfrm>
            <a:off x="5277963" y="662226"/>
            <a:ext cx="2572861" cy="317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876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293F3-57BB-4E93-9D05-0106967920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4912" r="50872"/>
          <a:stretch/>
        </p:blipFill>
        <p:spPr bwMode="auto">
          <a:xfrm>
            <a:off x="378618" y="607217"/>
            <a:ext cx="2800351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EA499-175B-4B10-AC5B-C95E3B4FD5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t="5140" r="-1"/>
          <a:stretch/>
        </p:blipFill>
        <p:spPr bwMode="auto">
          <a:xfrm>
            <a:off x="3493294" y="264318"/>
            <a:ext cx="5209590" cy="28360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B7840-83B1-404E-AC9D-3FCD29D62CD0}"/>
              </a:ext>
            </a:extLst>
          </p:cNvPr>
          <p:cNvSpPr txBox="1"/>
          <p:nvPr/>
        </p:nvSpPr>
        <p:spPr>
          <a:xfrm>
            <a:off x="3654048" y="3314701"/>
            <a:ext cx="5048836" cy="117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Cost path by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and Bound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1-&gt;4-&gt;2-&gt;5-&gt;3-&gt;1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is:  28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1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5B80D4-5F46-4509-B34B-12CF605A0C90}"/>
              </a:ext>
            </a:extLst>
          </p:cNvPr>
          <p:cNvSpPr txBox="1"/>
          <p:nvPr/>
        </p:nvSpPr>
        <p:spPr>
          <a:xfrm>
            <a:off x="728663" y="32861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OUTPUT-2: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DDECD-28AD-46D9-8188-374AC913C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1" y="710882"/>
            <a:ext cx="2219079" cy="2009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82FA2-A278-4E87-98F2-B04A1AF35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8" y="2937431"/>
            <a:ext cx="2046264" cy="158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E0251-CBF1-479B-B644-8B399EF3D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1" r="60096"/>
          <a:stretch/>
        </p:blipFill>
        <p:spPr bwMode="auto">
          <a:xfrm>
            <a:off x="3270726" y="740807"/>
            <a:ext cx="2287111" cy="316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EBFFC-440B-497C-92C0-B806A8B83C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8" r="60096"/>
          <a:stretch/>
        </p:blipFill>
        <p:spPr bwMode="auto">
          <a:xfrm>
            <a:off x="6074243" y="740807"/>
            <a:ext cx="2287111" cy="3160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678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C0EB1-7EC7-47AD-9716-C57E11CB1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4511" r="51745" b="-275"/>
          <a:stretch/>
        </p:blipFill>
        <p:spPr bwMode="auto">
          <a:xfrm>
            <a:off x="1107283" y="557214"/>
            <a:ext cx="3043236" cy="346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3FB526-7441-4F87-AE51-CE1D217BA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7" r="51889"/>
          <a:stretch/>
        </p:blipFill>
        <p:spPr bwMode="auto">
          <a:xfrm>
            <a:off x="5213826" y="557214"/>
            <a:ext cx="3043236" cy="3468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96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278699-3852-43B4-8222-7901BA3AA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"/>
          <a:stretch/>
        </p:blipFill>
        <p:spPr bwMode="auto">
          <a:xfrm>
            <a:off x="1534795" y="185736"/>
            <a:ext cx="5731510" cy="3146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CEDED-132E-44DE-B0E6-76CB3FEB2141}"/>
              </a:ext>
            </a:extLst>
          </p:cNvPr>
          <p:cNvSpPr txBox="1"/>
          <p:nvPr/>
        </p:nvSpPr>
        <p:spPr>
          <a:xfrm>
            <a:off x="1350169" y="3531701"/>
            <a:ext cx="6793705" cy="110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Cost path by Branch and Bound is: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1-&gt;4-&gt;2-&gt;3-&gt;5-&gt;1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is: 1220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6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2508-8506-40E8-93F5-2DC5FB2E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A924-50F5-414F-A548-819A87FF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Traveling salesman problem (TSP) means that a travelling salesman needs to promote products in n cities (including the city where he lives). After visiting each city (each city can be visited once), he returns to the departure city.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Main aim of TSP is to find the shortest possible route whether in form of distance or cost.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this presentation we will learn about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Travelling salesman problem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two different algorithms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620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F361-AE93-41B5-B9DC-BC8D0F37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DBB0A-53C7-44B8-BBC0-B39C860F3F01}"/>
              </a:ext>
            </a:extLst>
          </p:cNvPr>
          <p:cNvSpPr txBox="1"/>
          <p:nvPr/>
        </p:nvSpPr>
        <p:spPr>
          <a:xfrm>
            <a:off x="971550" y="1576675"/>
            <a:ext cx="7015162" cy="282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above examples, We can say that 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and Bound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gives optimal solution than 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programming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drawback of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approach is, it requires more space which is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	O(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1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 N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worst case complexity of these branch and bound algorithms will not be any better than O(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1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* N</a:t>
            </a:r>
            <a:r>
              <a:rPr lang="en-US" sz="1600" b="1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the use of good bounding functions will enable these branch-and-bound algorithms to solve some problem instances in much less time than required by the dynamic programming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063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E8E58F-2501-4AD7-8663-26E25D8374AE}"/>
              </a:ext>
            </a:extLst>
          </p:cNvPr>
          <p:cNvSpPr txBox="1"/>
          <p:nvPr/>
        </p:nvSpPr>
        <p:spPr>
          <a:xfrm>
            <a:off x="2806996" y="1779907"/>
            <a:ext cx="318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THANK YOU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66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F33C-D46E-4206-B4BC-39A85092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ExPlanation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5C3F-35DD-4D1F-BE4A-F577B035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92" y="1511798"/>
            <a:ext cx="7634177" cy="3028311"/>
          </a:xfrm>
        </p:spPr>
        <p:txBody>
          <a:bodyPr>
            <a:noAutofit/>
          </a:bodyPr>
          <a:lstStyle/>
          <a:p>
            <a:r>
              <a:rPr lang="en-IN" sz="1450" dirty="0">
                <a:latin typeface="Calibri" panose="020F0502020204030204" pitchFamily="34" charset="0"/>
                <a:cs typeface="Calibri" panose="020F0502020204030204" pitchFamily="34" charset="0"/>
              </a:rPr>
              <a:t>TSP can be described as: Given a set of cities(vertex) , and the distances between each pair of the cities(edges).</a:t>
            </a:r>
          </a:p>
          <a:p>
            <a:r>
              <a:rPr lang="en-IN" sz="14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a weighted complete graph; each edge has a number called the weight attached to it. Each path has a total weight, the sum of the weights of the edges in the path.</a:t>
            </a:r>
          </a:p>
          <a:p>
            <a:r>
              <a:rPr lang="en-IN" sz="14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the “travelling sales man problem”, TSP is to find the Hamilton circuit with the smallest total weight.</a:t>
            </a:r>
            <a:endParaRPr lang="en-IN" sz="14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50" dirty="0">
                <a:latin typeface="Calibri" panose="020F0502020204030204" pitchFamily="34" charset="0"/>
                <a:cs typeface="Calibri" panose="020F0502020204030204" pitchFamily="34" charset="0"/>
              </a:rPr>
              <a:t>This problem can be solved in many ways. Here, are two of them:</a:t>
            </a:r>
          </a:p>
          <a:p>
            <a:pPr marL="0" indent="0">
              <a:buNone/>
            </a:pPr>
            <a:r>
              <a:rPr lang="en-IN" sz="1450" dirty="0">
                <a:latin typeface="Calibri" panose="020F0502020204030204" pitchFamily="34" charset="0"/>
                <a:cs typeface="Calibri" panose="020F0502020204030204" pitchFamily="34" charset="0"/>
              </a:rPr>
              <a:t>       1.Cheapest- Link Algorithm</a:t>
            </a:r>
          </a:p>
          <a:p>
            <a:pPr marL="0" indent="0">
              <a:buNone/>
            </a:pPr>
            <a:r>
              <a:rPr lang="en-IN" sz="1450" dirty="0">
                <a:latin typeface="Calibri" panose="020F0502020204030204" pitchFamily="34" charset="0"/>
                <a:cs typeface="Calibri" panose="020F0502020204030204" pitchFamily="34" charset="0"/>
              </a:rPr>
              <a:t>       2.Nearest Neighbour Algorithm</a:t>
            </a:r>
          </a:p>
        </p:txBody>
      </p:sp>
    </p:spTree>
    <p:extLst>
      <p:ext uri="{BB962C8B-B14F-4D97-AF65-F5344CB8AC3E}">
        <p14:creationId xmlns:p14="http://schemas.microsoft.com/office/powerpoint/2010/main" val="307784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F7C8-5A9B-4724-9389-46B8C4DD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IN" dirty="0"/>
              <a:t>Cheapest-link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3DFC-88B4-4081-B8F2-C5229705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Algorithm: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  <a:r>
              <a:rPr lang="en-US" sz="1400" dirty="0"/>
              <a:t>:  </a:t>
            </a:r>
            <a:r>
              <a:rPr lang="en-US" sz="1450" dirty="0">
                <a:latin typeface="Calibri" panose="020F0502020204030204" pitchFamily="34" charset="0"/>
                <a:cs typeface="Calibri" panose="020F0502020204030204" pitchFamily="34" charset="0"/>
              </a:rPr>
              <a:t>Pick any edge with cheapest weight and mark it.</a:t>
            </a:r>
          </a:p>
          <a:p>
            <a:r>
              <a:rPr lang="en-US" sz="1450" dirty="0">
                <a:latin typeface="Calibri" panose="020F0502020204030204" pitchFamily="34" charset="0"/>
                <a:cs typeface="Calibri" panose="020F0502020204030204" pitchFamily="34" charset="0"/>
              </a:rPr>
              <a:t>Step 2:  Pick the next cheapest unmarked edge unless:</a:t>
            </a:r>
            <a:endParaRPr lang="en-IN" sz="14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450" dirty="0">
                <a:latin typeface="Calibri" panose="020F0502020204030204" pitchFamily="34" charset="0"/>
                <a:cs typeface="Calibri" panose="020F0502020204030204" pitchFamily="34" charset="0"/>
              </a:rPr>
              <a:t>        (</a:t>
            </a:r>
            <a:r>
              <a:rPr lang="en-IN" sz="145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450" dirty="0">
                <a:latin typeface="Calibri" panose="020F0502020204030204" pitchFamily="34" charset="0"/>
                <a:cs typeface="Calibri" panose="020F0502020204030204" pitchFamily="34" charset="0"/>
              </a:rPr>
              <a:t>) Picked new edge closes a smaller circuit</a:t>
            </a:r>
          </a:p>
          <a:p>
            <a:pPr marL="0" indent="0">
              <a:buNone/>
            </a:pPr>
            <a:r>
              <a:rPr lang="en-IN" sz="1450" dirty="0">
                <a:latin typeface="Calibri" panose="020F0502020204030204" pitchFamily="34" charset="0"/>
                <a:cs typeface="Calibri" panose="020F0502020204030204" pitchFamily="34" charset="0"/>
              </a:rPr>
              <a:t>        (ii) Picked new edge results in 3</a:t>
            </a:r>
            <a:r>
              <a:rPr lang="en-IN" sz="145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sz="1450" dirty="0">
                <a:latin typeface="Calibri" panose="020F0502020204030204" pitchFamily="34" charset="0"/>
                <a:cs typeface="Calibri" panose="020F0502020204030204" pitchFamily="34" charset="0"/>
              </a:rPr>
              <a:t> marked edges coming out of a single vertex </a:t>
            </a:r>
          </a:p>
          <a:p>
            <a:r>
              <a:rPr lang="en-IN" sz="1450" dirty="0">
                <a:latin typeface="Calibri" panose="020F0502020204030204" pitchFamily="34" charset="0"/>
                <a:cs typeface="Calibri" panose="020F0502020204030204" pitchFamily="34" charset="0"/>
              </a:rPr>
              <a:t>Step 3:  Repeat step 2 until the Hamilton circuit is complete.</a:t>
            </a:r>
            <a:endParaRPr lang="en-US" sz="14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E1BE5587-561B-4368-BF8B-D69251CC5BEF}"/>
              </a:ext>
            </a:extLst>
          </p:cNvPr>
          <p:cNvSpPr txBox="1"/>
          <p:nvPr/>
        </p:nvSpPr>
        <p:spPr>
          <a:xfrm>
            <a:off x="531627" y="478869"/>
            <a:ext cx="47825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Lets us consider the following weighted graph with vertices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A,B,C,D,E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edges are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AB=500,  BC=305,  CD=320,  DE=302,  EA=205,  AD=185,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DB=360,  BE=340,  EC=165,  CA=200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Since, 165 is small weight we consider that then mark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we consider 185 and mark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 though next small weight is 205, we will not consider it because it results in 3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marked edge coming from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So ignore that edge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Now, if we consider 302 that will results in forming of smaller circuit. Ignore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Similarly 305,320 results in 3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marked edges so, jump them and consider 340 and 360 edges .</a:t>
            </a:r>
            <a:endParaRPr lang="en-US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9545F2-7156-422E-8202-7AF70558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85" y="741139"/>
            <a:ext cx="3042168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4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AAA181-A185-451C-BD49-C9AD883F1C34}"/>
              </a:ext>
            </a:extLst>
          </p:cNvPr>
          <p:cNvCxnSpPr/>
          <p:nvPr/>
        </p:nvCxnSpPr>
        <p:spPr>
          <a:xfrm>
            <a:off x="3997358" y="5601239"/>
            <a:ext cx="1615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6267B4E-8484-49D8-A691-84DA76D8D5B2}"/>
              </a:ext>
            </a:extLst>
          </p:cNvPr>
          <p:cNvSpPr txBox="1"/>
          <p:nvPr/>
        </p:nvSpPr>
        <p:spPr>
          <a:xfrm>
            <a:off x="6125994" y="2753823"/>
            <a:ext cx="2699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 edges:-  EC-AD-CA-BE-DB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=165+185+200+340+360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=1250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circuit is: A-D-B-E-C-A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7A697-9B14-4F26-9C8D-9E23A45D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3" y="123948"/>
            <a:ext cx="2322777" cy="2115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F6851-81EA-481E-9B40-19E1D745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39" y="45456"/>
            <a:ext cx="2280102" cy="215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780786-6E9F-4D66-AE44-41781E1D9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455" y="92268"/>
            <a:ext cx="2371550" cy="2255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07AA4-423A-4819-BC76-760E57C4A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68" y="2197531"/>
            <a:ext cx="2237426" cy="2139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F8BB2-BF1D-431B-AF86-0547E2F62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171" y="2209724"/>
            <a:ext cx="2237426" cy="21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8221-A94B-4746-98E5-537527D2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559981"/>
            <a:ext cx="7202456" cy="830335"/>
          </a:xfrm>
        </p:spPr>
        <p:txBody>
          <a:bodyPr/>
          <a:lstStyle/>
          <a:p>
            <a:br>
              <a:rPr lang="en-US" dirty="0"/>
            </a:br>
            <a:r>
              <a:rPr lang="en-IN" dirty="0"/>
              <a:t>NEAREST NEIGHBOUR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27BB-63C4-4447-9A38-E9BDEA5C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Algorithm: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Step 1: Select any node as starting node.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Step 2: Look for the neighbours of the starting node that have not been visited yet. Choose the node which is next closest to that node having the minimum distance.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Step 3: Repeat this procedure until all the nodes in the tour have been visited exactly once. 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Step 4: Check if all the nodes are visited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atleast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once. If yes, then return back to the starting node which will give the complete path.</a:t>
            </a:r>
          </a:p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Step 5: Finally calculate the total distance of the tour.</a:t>
            </a:r>
            <a:endParaRPr lang="en-I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65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1764</Words>
  <Application>Microsoft Office PowerPoint</Application>
  <PresentationFormat>On-screen Show (16:9)</PresentationFormat>
  <Paragraphs>162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Montserrat</vt:lpstr>
      <vt:lpstr>Roboto</vt:lpstr>
      <vt:lpstr>Wingdings</vt:lpstr>
      <vt:lpstr>Calibri</vt:lpstr>
      <vt:lpstr>Merriweather</vt:lpstr>
      <vt:lpstr>Gill Sans MT</vt:lpstr>
      <vt:lpstr>Franklin Gothic Medium</vt:lpstr>
      <vt:lpstr>Symbol</vt:lpstr>
      <vt:lpstr>Gallery</vt:lpstr>
      <vt:lpstr>TRAVELLING SALESMAN PROBLEM</vt:lpstr>
      <vt:lpstr>TEAM  MEMBERS</vt:lpstr>
      <vt:lpstr>Table of Contents</vt:lpstr>
      <vt:lpstr> INTRODUCTION</vt:lpstr>
      <vt:lpstr> ExPlanation</vt:lpstr>
      <vt:lpstr> Cheapest-link algorithm</vt:lpstr>
      <vt:lpstr>PowerPoint Presentation</vt:lpstr>
      <vt:lpstr>PowerPoint Presentation</vt:lpstr>
      <vt:lpstr> NEAREST NEIGHBOUR ALGORITHM</vt:lpstr>
      <vt:lpstr>PowerPoint Presentation</vt:lpstr>
      <vt:lpstr>PowerPoint Presentation</vt:lpstr>
      <vt:lpstr> COMPARISON</vt:lpstr>
      <vt:lpstr> comparison</vt:lpstr>
      <vt:lpstr> comparison</vt:lpstr>
      <vt:lpstr> APPLICATIONS</vt:lpstr>
      <vt:lpstr> CONCLUSION</vt:lpstr>
      <vt:lpstr> REFERENCES</vt:lpstr>
      <vt:lpstr>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branch and bound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Daily News</dc:title>
  <dc:creator>Navaneetha yandrapragada</dc:creator>
  <cp:lastModifiedBy>Navaneetha yandrapragada</cp:lastModifiedBy>
  <cp:revision>56</cp:revision>
  <dcterms:modified xsi:type="dcterms:W3CDTF">2021-11-19T09:19:26Z</dcterms:modified>
</cp:coreProperties>
</file>