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4\Employee%20Data%20Analysis%20Excel%204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DC-4DDB-AC61-A974ACE6EBEC}"/>
              </c:ext>
            </c:extLst>
          </c:dPt>
          <c:val>
            <c:numRef>
              <c:f>[1]Rank!$A$2:$A$6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DC-4DDB-AC61-A974ACE6EBEC}"/>
            </c:ext>
          </c:extLst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BEDC-4DDB-AC61-A974ACE6EBEC}"/>
              </c:ext>
            </c:extLst>
          </c:dPt>
          <c:val>
            <c:numRef>
              <c:f>[1]Rank!$B$2:$B$6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31</c:v>
                </c:pt>
                <c:pt idx="3">
                  <c:v>89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EDC-4DDB-AC61-A974ACE6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69" name="Shape 2097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70" name="Google Shape;209717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097171" name="Google Shape;2097171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172" name="Google Shape;2097172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7173" name="Google Shape;2097173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4" name="Google Shape;2097174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5" name="Google Shape;2097175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2097176" name="Google Shape;209717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7177" name="Google Shape;2097177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97178" name="Google Shape;2097178;p1"/>
          <p:cNvSpPr txBox="1"/>
          <p:nvPr/>
        </p:nvSpPr>
        <p:spPr>
          <a:xfrm>
            <a:off x="676275" y="3073513"/>
            <a:ext cx="97452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	:  R.Navaneetha Krishnan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		: 312213387, UNM1455251122531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		: B. COM( GENERAL)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 			: D39FFE9F2FA44859E2E4834E569BFBC6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		: TAGORE COLLEGE OF ARTS &amp;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Assess the distribution of ranks and identify any patterns or anomalies.</a:t>
            </a:r>
          </a:p>
          <a:p>
            <a:r>
              <a:rPr lang="en-GB" sz="2800" b="1" dirty="0"/>
              <a:t>Impact Evaluation:</a:t>
            </a:r>
            <a:r>
              <a:rPr lang="en-GB" sz="2800" dirty="0"/>
              <a:t> Determine how the distribution affects organizational performance and employee satisfaction.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618FC8B-1D04-4887-806F-9E4194B37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35176"/>
              </p:ext>
            </p:extLst>
          </p:nvPr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distribution of employee ranks to evaluate its impact on the organization and propose strategies for optimizing rank distribution and addressing potential imbalances.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3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rank distribution and its effects on performance.</a:t>
            </a:r>
          </a:p>
          <a:p>
            <a:r>
              <a:rPr lang="en-GB" sz="2800" b="1" dirty="0"/>
              <a:t>HR:</a:t>
            </a:r>
            <a:r>
              <a:rPr lang="en-GB" sz="2800" dirty="0"/>
              <a:t> For optimizing employee development programs and career progression strategies.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rank distribution and its implications for organizational effectiveness.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Rank Distribution:</a:t>
            </a:r>
          </a:p>
          <a:p>
            <a:endParaRPr lang="en-GB" sz="2800" b="1" dirty="0"/>
          </a:p>
          <a:p>
            <a:r>
              <a:rPr lang="en-GB" sz="2800" b="1" dirty="0"/>
              <a:t>Rank 1:</a:t>
            </a:r>
            <a:r>
              <a:rPr lang="en-GB" sz="2800" dirty="0"/>
              <a:t> 14 employees</a:t>
            </a:r>
          </a:p>
          <a:p>
            <a:r>
              <a:rPr lang="en-GB" sz="2800" b="1" dirty="0"/>
              <a:t>Rank 2:</a:t>
            </a:r>
            <a:r>
              <a:rPr lang="en-GB" sz="2800" dirty="0"/>
              <a:t> 18 employees</a:t>
            </a:r>
          </a:p>
          <a:p>
            <a:r>
              <a:rPr lang="en-GB" sz="2800" b="1" dirty="0"/>
              <a:t>Rank 3:</a:t>
            </a:r>
            <a:r>
              <a:rPr lang="en-GB" sz="2800" dirty="0"/>
              <a:t> 31 employees</a:t>
            </a:r>
          </a:p>
          <a:p>
            <a:r>
              <a:rPr lang="en-GB" sz="2800" b="1" dirty="0"/>
              <a:t>Rank 4:</a:t>
            </a:r>
            <a:r>
              <a:rPr lang="en-GB" sz="2800" dirty="0"/>
              <a:t> 89 employees</a:t>
            </a:r>
          </a:p>
          <a:p>
            <a:r>
              <a:rPr lang="en-GB" sz="2800" b="1" dirty="0"/>
              <a:t>Rank 5:</a:t>
            </a:r>
            <a:r>
              <a:rPr lang="en-GB" sz="2800" dirty="0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