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993279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157108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163600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281289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046053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968457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761942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574040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465201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2248995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927612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78590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302359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671568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131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258756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999504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351549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0860006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985845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722568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057323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413003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000656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72371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256208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165303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042546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8563380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207056" y="3241636"/>
            <a:ext cx="8610599" cy="26250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 M Navaneetha Krishnan </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 312207995</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asunm132531220799</a:t>
            </a:r>
            <a:endParaRPr lang="en-US" altLang="zh-CN" sz="2400" b="0" i="0" u="none" strike="noStrike" kern="120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rPr>
              <a:t>F6CFFA67460FI102A60843E118A3261E7</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COMMERCE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SHIFT 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6892970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2" name="矩形"/>
          <p:cNvSpPr>
            <a:spLocks/>
          </p:cNvSpPr>
          <p:nvPr/>
        </p:nvSpPr>
        <p:spPr>
          <a:xfrm rot="0">
            <a:off x="1143000" y="2217372"/>
            <a:ext cx="7848599" cy="9486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40981346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637308" y="1066800"/>
            <a:ext cx="7868878" cy="51111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587247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矩形"/>
          <p:cNvSpPr>
            <a:spLocks/>
          </p:cNvSpPr>
          <p:nvPr/>
        </p:nvSpPr>
        <p:spPr>
          <a:xfrm rot="0">
            <a:off x="739774" y="1676400"/>
            <a:ext cx="7947023" cy="2748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0826982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1"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17778190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73" name="矩形"/>
          <p:cNvSpPr>
            <a:spLocks/>
          </p:cNvSpPr>
          <p:nvPr/>
        </p:nvSpPr>
        <p:spPr>
          <a:xfrm rot="0">
            <a:off x="457200" y="1633269"/>
            <a:ext cx="9296400" cy="44348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73370314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72343046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19163924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3400" y="2019300"/>
            <a:ext cx="7248525" cy="30918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0310589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24" name="矩形"/>
          <p:cNvSpPr>
            <a:spLocks/>
          </p:cNvSpPr>
          <p:nvPr/>
        </p:nvSpPr>
        <p:spPr>
          <a:xfrm rot="0">
            <a:off x="457200" y="1930318"/>
            <a:ext cx="7542567"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1302551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1"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18790481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48000" y="2361723"/>
            <a:ext cx="5105400"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820827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457200" y="1447800"/>
            <a:ext cx="8382000" cy="479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4690290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600200"/>
            <a:ext cx="7017068" cy="443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015397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2024-08-30T03:56:55Z</dcterms:modified>
</cp:coreProperties>
</file>