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7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8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3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5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9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2898-8DBE-4A8A-BB49-4CF31DCB0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978E-E0DA-4C5C-AA4B-968ECF07E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Navaneethan S</a:t>
            </a:r>
          </a:p>
        </p:txBody>
      </p:sp>
    </p:spTree>
    <p:extLst>
      <p:ext uri="{BB962C8B-B14F-4D97-AF65-F5344CB8AC3E}">
        <p14:creationId xmlns:p14="http://schemas.microsoft.com/office/powerpoint/2010/main" val="271376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053E-B645-492A-BC72-0726C341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Hibernate – in one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6C7B-5934-4501-A0AA-5AF7A5C6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Tool that simplifies the code to access database tables from Java</a:t>
            </a:r>
          </a:p>
        </p:txBody>
      </p:sp>
    </p:spTree>
    <p:extLst>
      <p:ext uri="{BB962C8B-B14F-4D97-AF65-F5344CB8AC3E}">
        <p14:creationId xmlns:p14="http://schemas.microsoft.com/office/powerpoint/2010/main" val="423095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B857-69AC-4308-940B-EDFC6A34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Hibernate?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F350-D816-4F08-84BB-630950CF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Hibernate , We used JDBC – API for </a:t>
            </a:r>
            <a:r>
              <a:rPr lang="en-IN"/>
              <a:t>accessing relational DB from code.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67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</TotalTime>
  <Words>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Calibri</vt:lpstr>
      <vt:lpstr>Retrospect</vt:lpstr>
      <vt:lpstr>Hibernate</vt:lpstr>
      <vt:lpstr>Hibernate – in one line</vt:lpstr>
      <vt:lpstr>Why do we need Hibernate?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Navaneethan Subramanian</dc:creator>
  <cp:lastModifiedBy>Navaneethan Subramanian</cp:lastModifiedBy>
  <cp:revision>2</cp:revision>
  <dcterms:created xsi:type="dcterms:W3CDTF">2020-08-30T03:33:23Z</dcterms:created>
  <dcterms:modified xsi:type="dcterms:W3CDTF">2020-08-30T18:18:04Z</dcterms:modified>
</cp:coreProperties>
</file>