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6"/>
  </p:notesMasterIdLst>
  <p:sldIdLst>
    <p:sldId id="282" r:id="rId2"/>
    <p:sldId id="273" r:id="rId3"/>
    <p:sldId id="257" r:id="rId4"/>
    <p:sldId id="261" r:id="rId5"/>
    <p:sldId id="259" r:id="rId6"/>
    <p:sldId id="262" r:id="rId7"/>
    <p:sldId id="263" r:id="rId8"/>
    <p:sldId id="264" r:id="rId9"/>
    <p:sldId id="276" r:id="rId10"/>
    <p:sldId id="277" r:id="rId11"/>
    <p:sldId id="265" r:id="rId12"/>
    <p:sldId id="278" r:id="rId13"/>
    <p:sldId id="266" r:id="rId14"/>
    <p:sldId id="267" r:id="rId15"/>
    <p:sldId id="268" r:id="rId16"/>
    <p:sldId id="269" r:id="rId17"/>
    <p:sldId id="270" r:id="rId18"/>
    <p:sldId id="274" r:id="rId19"/>
    <p:sldId id="271" r:id="rId20"/>
    <p:sldId id="275" r:id="rId21"/>
    <p:sldId id="279" r:id="rId22"/>
    <p:sldId id="272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04" y="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D619C-AC52-4759-B88D-A79D62967D08}" type="datetimeFigureOut">
              <a:rPr lang="en-US" smtClean="0"/>
              <a:pPr/>
              <a:t>28-Aug-17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070AD-45E3-4AD8-96A2-7FDB4FFDB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2DED-A510-41CC-909A-5B90C17D01CD}" type="datetime1">
              <a:rPr lang="en-US" smtClean="0"/>
              <a:pPr/>
              <a:t>28-Aug-17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5948-6F0E-447C-9ACF-C16B602C9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4AD9-6B4B-4939-9B2B-6A9768DE8814}" type="datetime1">
              <a:rPr lang="en-US" smtClean="0"/>
              <a:pPr/>
              <a:t>28-Aug-17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5948-6F0E-447C-9ACF-C16B602C9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B666-EB67-4EA4-8200-4352F6371B66}" type="datetime1">
              <a:rPr lang="en-US" smtClean="0"/>
              <a:pPr/>
              <a:t>28-Aug-17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5948-6F0E-447C-9ACF-C16B602C9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3392-9E31-4E44-B60C-D0674346487B}" type="datetime1">
              <a:rPr lang="en-US" smtClean="0"/>
              <a:pPr/>
              <a:t>28-Aug-17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5948-6F0E-447C-9ACF-C16B602C9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8E9F-F22F-40E2-8A05-58CCA30DDE72}" type="datetime1">
              <a:rPr lang="en-US" smtClean="0"/>
              <a:pPr/>
              <a:t>28-Aug-17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5948-6F0E-447C-9ACF-C16B602C9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1EB2-AF3D-440D-B0A8-E7A61582750F}" type="datetime1">
              <a:rPr lang="en-US" smtClean="0"/>
              <a:pPr/>
              <a:t>28-Aug-17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5948-6F0E-447C-9ACF-C16B602C9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7BCC-D96F-4633-A7C7-50208CC42100}" type="datetime1">
              <a:rPr lang="en-US" smtClean="0"/>
              <a:pPr/>
              <a:t>28-Aug-17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5948-6F0E-447C-9ACF-C16B602C9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59C-BB0A-4481-ACB2-EE6773CC4F34}" type="datetime1">
              <a:rPr lang="en-US" smtClean="0"/>
              <a:pPr/>
              <a:t>28-Aug-17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5948-6F0E-447C-9ACF-C16B602C9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60BA-4EE8-4A00-BD37-FC70A0A95F12}" type="datetime1">
              <a:rPr lang="en-US" smtClean="0"/>
              <a:pPr/>
              <a:t>28-Aug-17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5948-6F0E-447C-9ACF-C16B602C9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17DD-A23A-4D85-93C7-3285556346AE}" type="datetime1">
              <a:rPr lang="en-US" smtClean="0"/>
              <a:pPr/>
              <a:t>28-Aug-17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5948-6F0E-447C-9ACF-C16B602C95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6BC0-4F8C-4E8A-938B-3B1DEE389E48}" type="datetime1">
              <a:rPr lang="en-US" smtClean="0"/>
              <a:pPr/>
              <a:t>28-Aug-17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E055948-6F0E-447C-9ACF-C16B602C95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6C0165-6177-4F27-ABBD-19A16FCC7D9F}" type="datetime1">
              <a:rPr lang="en-US" smtClean="0"/>
              <a:pPr/>
              <a:t>28-Aug-17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055948-6F0E-447C-9ACF-C16B602C950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slow">
    <p:newsflash/>
  </p:transition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143000"/>
          </a:xfrm>
        </p:spPr>
        <p:txBody>
          <a:bodyPr/>
          <a:lstStyle/>
          <a:p>
            <a:r>
              <a:rPr lang="en-US" dirty="0" smtClean="0"/>
              <a:t>Water and sea 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95600"/>
            <a:ext cx="8077200" cy="3429000"/>
          </a:xfrm>
        </p:spPr>
        <p:txBody>
          <a:bodyPr/>
          <a:lstStyle/>
          <a:p>
            <a:r>
              <a:rPr lang="en-US" dirty="0" smtClean="0"/>
              <a:t>Created by </a:t>
            </a:r>
          </a:p>
          <a:p>
            <a:r>
              <a:rPr lang="en-US" dirty="0" smtClean="0"/>
              <a:t>        A . </a:t>
            </a:r>
            <a:r>
              <a:rPr lang="en-US" dirty="0" err="1" smtClean="0"/>
              <a:t>Navaneethamahavishnu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</p:cSld>
  <p:clrMapOvr>
    <a:masterClrMapping/>
  </p:clrMapOvr>
  <p:transition spd="slow"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scarcity due to mining </a:t>
            </a:r>
            <a:endParaRPr lang="en-US" dirty="0"/>
          </a:p>
        </p:txBody>
      </p:sp>
      <p:pic>
        <p:nvPicPr>
          <p:cNvPr id="5" name="Content Placeholder 4" descr="images(17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057400"/>
            <a:ext cx="3124200" cy="4191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pic>
        <p:nvPicPr>
          <p:cNvPr id="6" name="Picture 5" descr="images(1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057400"/>
            <a:ext cx="3962400" cy="3895725"/>
          </a:xfrm>
          <a:prstGeom prst="rect">
            <a:avLst/>
          </a:prstGeo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Prevent the water pollution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pour fat from cooking any type of oil ,fat or grease .</a:t>
            </a:r>
          </a:p>
          <a:p>
            <a:r>
              <a:rPr lang="en-US" dirty="0" smtClean="0"/>
              <a:t>Do not dispose house hold  chemical and chemical agent.</a:t>
            </a:r>
          </a:p>
          <a:p>
            <a:r>
              <a:rPr lang="en-US" dirty="0" smtClean="0"/>
              <a:t>Treatment of waste discharge and disposal of pollutant 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pic>
        <p:nvPicPr>
          <p:cNvPr id="6" name="Picture 5" descr="images(6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191000"/>
            <a:ext cx="7239000" cy="2362200"/>
          </a:xfrm>
          <a:prstGeom prst="rect">
            <a:avLst/>
          </a:prstGeo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pic>
        <p:nvPicPr>
          <p:cNvPr id="3" name="Picture 2" descr="images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2619375" cy="2057400"/>
          </a:xfrm>
          <a:prstGeom prst="rect">
            <a:avLst/>
          </a:prstGeom>
        </p:spPr>
      </p:pic>
      <p:pic>
        <p:nvPicPr>
          <p:cNvPr id="4" name="Picture 3" descr="images(4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066800"/>
            <a:ext cx="2362200" cy="2057400"/>
          </a:xfrm>
          <a:prstGeom prst="rect">
            <a:avLst/>
          </a:prstGeom>
        </p:spPr>
      </p:pic>
      <p:pic>
        <p:nvPicPr>
          <p:cNvPr id="5" name="Picture 4" descr="images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143000"/>
            <a:ext cx="2362200" cy="1905001"/>
          </a:xfrm>
          <a:prstGeom prst="rect">
            <a:avLst/>
          </a:prstGeom>
        </p:spPr>
      </p:pic>
      <p:pic>
        <p:nvPicPr>
          <p:cNvPr id="6" name="Picture 5" descr="images(26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3962400"/>
            <a:ext cx="2819400" cy="2133600"/>
          </a:xfrm>
          <a:prstGeom prst="rect">
            <a:avLst/>
          </a:prstGeom>
        </p:spPr>
      </p:pic>
      <p:pic>
        <p:nvPicPr>
          <p:cNvPr id="7" name="Picture 6" descr="images(32)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3962400"/>
            <a:ext cx="2476500" cy="2209800"/>
          </a:xfrm>
          <a:prstGeom prst="rect">
            <a:avLst/>
          </a:prstGeom>
        </p:spPr>
      </p:pic>
      <p:pic>
        <p:nvPicPr>
          <p:cNvPr id="8" name="Picture 7" descr="images(19)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800" y="4038600"/>
            <a:ext cx="2752725" cy="21240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609600"/>
            <a:ext cx="502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pollution  are caused by human being </a:t>
            </a:r>
            <a:endParaRPr 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1066799"/>
          </a:xfrm>
        </p:spPr>
        <p:txBody>
          <a:bodyPr/>
          <a:lstStyle/>
          <a:p>
            <a:r>
              <a:rPr lang="en-US" dirty="0" smtClean="0"/>
              <a:t>Sea water pollution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213360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FF0000"/>
                </a:solidFill>
              </a:rPr>
              <a:t>Oil spilling </a:t>
            </a:r>
          </a:p>
          <a:p>
            <a:pPr algn="l"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FF0000"/>
                </a:solidFill>
              </a:rPr>
              <a:t>Dumping </a:t>
            </a:r>
          </a:p>
          <a:p>
            <a:pPr algn="l"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FF0000"/>
                </a:solidFill>
              </a:rPr>
              <a:t>Sewage</a:t>
            </a:r>
          </a:p>
          <a:p>
            <a:pPr algn="l"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FF0000"/>
                </a:solidFill>
              </a:rPr>
              <a:t>Petroleum mining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 portion of the billions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Trillion of tons of trash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Produced each year finds its way into  ocean water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Trash ,radioactive material , toxic chemical , nuclear waste are directly dump into sea directly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pic>
        <p:nvPicPr>
          <p:cNvPr id="8" name="Content Placeholder 7" descr="Z(3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76800" y="1066800"/>
            <a:ext cx="3481388" cy="49530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sewage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Animal waste and human  waste water from toilets and other house hold activity 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cause many disease, and bacteria 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sewage also dumped into sea 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pic>
        <p:nvPicPr>
          <p:cNvPr id="8" name="Content Placeholder 7" descr="images(28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371600"/>
            <a:ext cx="3695700" cy="43434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Oil spilling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Oil spill is the release of liquid petroleum hydrocarbon into the environment.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oil is released into the ocean or costal area ,but spill may occur on land 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Example : oil spilling in </a:t>
            </a:r>
            <a:r>
              <a:rPr lang="en-US" dirty="0" err="1" smtClean="0"/>
              <a:t>chennai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6" name="Content Placeholder 5" descr="images(7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19600" y="1219200"/>
            <a:ext cx="4114800" cy="48768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Mining is the process which simply in end up in river.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minerals are  obtained from the river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chemical substance are used 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affect the under ground water table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pic>
        <p:nvPicPr>
          <p:cNvPr id="8" name="Content Placeholder 7" descr="images(10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19600" y="1219200"/>
            <a:ext cx="4114800" cy="487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sea pollution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It affect sea living specious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totally affect fisher mans life 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Some time it kill many living organism and totally damage the sea and surrounding area 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pic>
        <p:nvPicPr>
          <p:cNvPr id="5" name="Picture 4" descr="Z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038600"/>
            <a:ext cx="5791200" cy="1905000"/>
          </a:xfrm>
          <a:prstGeom prst="rect">
            <a:avLst/>
          </a:prstGeo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Do not throw paints ,oil ,from drain and river 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Run off material into nearby water sources.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Avoid  trash , dumping ,mining and oil spilling.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pic>
        <p:nvPicPr>
          <p:cNvPr id="6" name="Picture 5" descr="images(29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05200"/>
            <a:ext cx="6705600" cy="2590800"/>
          </a:xfrm>
          <a:prstGeom prst="rect">
            <a:avLst/>
          </a:prstGeo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pollution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Air pollution </a:t>
            </a:r>
          </a:p>
          <a:p>
            <a:pPr algn="l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Water pollution </a:t>
            </a:r>
          </a:p>
          <a:p>
            <a:pPr algn="l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Land pollution</a:t>
            </a:r>
          </a:p>
          <a:p>
            <a:pPr algn="l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Noise pollution</a:t>
            </a:r>
          </a:p>
          <a:p>
            <a:pPr algn="l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Sea pollution 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mining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229600" cy="43891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 process of mining it totally affect the surrounding  area 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cause water scarcity 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pic>
        <p:nvPicPr>
          <p:cNvPr id="5" name="Picture 4" descr="images(16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76600"/>
            <a:ext cx="7620000" cy="2895600"/>
          </a:xfrm>
          <a:prstGeom prst="rect">
            <a:avLst/>
          </a:prstGeo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Recycle process</a:t>
            </a:r>
            <a:endParaRPr lang="en-US" dirty="0"/>
          </a:p>
        </p:txBody>
      </p:sp>
      <p:pic>
        <p:nvPicPr>
          <p:cNvPr id="5" name="Content Placeholder 4" descr="images(32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90800"/>
            <a:ext cx="2933700" cy="3657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pic>
        <p:nvPicPr>
          <p:cNvPr id="7" name="Picture 6" descr="images(3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67000"/>
            <a:ext cx="3276600" cy="3886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981200"/>
            <a:ext cx="624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 waste material recycled then after  use</a:t>
            </a:r>
            <a:endParaRPr 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awareness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First  solution  is create  awareness  from the people 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People keep clean surrounding  place  .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pic>
        <p:nvPicPr>
          <p:cNvPr id="5" name="Picture 4" descr="2Q==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57500"/>
            <a:ext cx="7391400" cy="3390900"/>
          </a:xfrm>
          <a:prstGeom prst="rect">
            <a:avLst/>
          </a:prstGeo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Save water </a:t>
            </a:r>
            <a:endParaRPr lang="en-US" dirty="0"/>
          </a:p>
        </p:txBody>
      </p:sp>
      <p:pic>
        <p:nvPicPr>
          <p:cNvPr id="6" name="Content Placeholder 5" descr="images(20)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981200"/>
            <a:ext cx="3505200" cy="4267200"/>
          </a:xfrm>
        </p:spPr>
      </p:pic>
      <p:pic>
        <p:nvPicPr>
          <p:cNvPr id="7" name="Content Placeholder 6" descr="images(30)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4400" y="1752600"/>
            <a:ext cx="3962400" cy="426719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7772400" cy="1362456"/>
          </a:xfrm>
        </p:spPr>
        <p:txBody>
          <a:bodyPr/>
          <a:lstStyle/>
          <a:p>
            <a:r>
              <a:rPr lang="en-US" sz="4800" dirty="0" smtClean="0">
                <a:latin typeface="Algerian" pitchFamily="82" charset="0"/>
              </a:rPr>
              <a:t>Thank you </a:t>
            </a:r>
            <a:endParaRPr lang="en-US" sz="4800" dirty="0">
              <a:latin typeface="Algerian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29000"/>
            <a:ext cx="7772400" cy="1676400"/>
          </a:xfrm>
        </p:spPr>
        <p:txBody>
          <a:bodyPr>
            <a:normAutofit lnSpcReduction="1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Bernard MT Condensed" pitchFamily="18" charset="0"/>
              </a:rPr>
              <a:t>             Success </a:t>
            </a:r>
          </a:p>
          <a:p>
            <a:r>
              <a:rPr lang="en-US" dirty="0" smtClean="0">
                <a:solidFill>
                  <a:srgbClr val="C00000"/>
                </a:solidFill>
                <a:latin typeface="Bernard MT Condensed" pitchFamily="18" charset="0"/>
              </a:rPr>
              <a:t>                             Has no 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Bernard MT Condensed" pitchFamily="18" charset="0"/>
              </a:rPr>
              <a:t>            Time limit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water 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There are many types of water pollution because water comes from many sources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surface water pollution </a:t>
            </a:r>
            <a:endParaRPr lang="en-US" dirty="0" smtClean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 under ground water pollution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microbiological pollution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chemical water pollution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oil spilling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 water pollution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Surface water pollution is the pollution of aquatic system that are above  ground such as lake , stream and river.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water polluted from many sources 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cause to lees oxygen production ,which harm to water living organism 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pic>
        <p:nvPicPr>
          <p:cNvPr id="8" name="Content Placeholder 7" descr="Z(1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24400" y="1828800"/>
            <a:ext cx="3657600" cy="43434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water pollution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Ground water contamination occurs when man made products such as gasoline ,oil , road salts and chemical waste into the groundwater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cause unsafe and unfit for human use 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pic>
        <p:nvPicPr>
          <p:cNvPr id="11" name="Content Placeholder 10" descr="images(17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76800" y="1828800"/>
            <a:ext cx="3657600" cy="4114006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Microbiological pollution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 pollution caused by micro organisms.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Many types of micro organism live in water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Cause fish , land animal and human become ill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Such as bacteria , fungi , virus and so many number of micro organisms are present  </a:t>
            </a:r>
          </a:p>
        </p:txBody>
      </p:sp>
      <p:pic>
        <p:nvPicPr>
          <p:cNvPr id="6" name="Content Placeholder 5" descr="images(23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81600" y="1905000"/>
            <a:ext cx="3352800" cy="21336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pic>
        <p:nvPicPr>
          <p:cNvPr id="7" name="Picture 6" descr="images(24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191000"/>
            <a:ext cx="3295650" cy="2286000"/>
          </a:xfrm>
          <a:prstGeom prst="rect">
            <a:avLst/>
          </a:prstGeo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pollution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Industrial and agricultural use many chemical that run-off into water.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 metal and solvent from industrial work can pollute river , lake 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Pesticides are used in forming to control inserts , fungi and </a:t>
            </a:r>
            <a:r>
              <a:rPr lang="en-US" dirty="0" err="1" smtClean="0"/>
              <a:t>ect</a:t>
            </a:r>
            <a:r>
              <a:rPr lang="en-US" dirty="0" smtClean="0"/>
              <a:t>. </a:t>
            </a:r>
          </a:p>
        </p:txBody>
      </p:sp>
      <p:pic>
        <p:nvPicPr>
          <p:cNvPr id="6" name="Content Placeholder 5" descr="images(2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81637" y="1371600"/>
            <a:ext cx="2371725" cy="435213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human health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Main problem is that kill the organism and it affect food chain 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Some water borne typhoid , cholera , paratyphoid , dysentery and negative effect on our human health.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Some time people are died .   </a:t>
            </a:r>
            <a:endParaRPr lang="en-US" dirty="0"/>
          </a:p>
        </p:txBody>
      </p:sp>
      <p:pic>
        <p:nvPicPr>
          <p:cNvPr id="6" name="Content Placeholder 5" descr="images(11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9200" y="1905000"/>
            <a:ext cx="3505200" cy="41148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pic>
        <p:nvPicPr>
          <p:cNvPr id="3" name="Picture 2" descr="images(1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62000"/>
            <a:ext cx="6934200" cy="5029200"/>
          </a:xfrm>
          <a:prstGeom prst="rect">
            <a:avLst/>
          </a:prstGeo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347</TotalTime>
  <Words>601</Words>
  <Application>Microsoft Office PowerPoint</Application>
  <PresentationFormat>On-screen Show (4:3)</PresentationFormat>
  <Paragraphs>112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Water and sea pollution</vt:lpstr>
      <vt:lpstr>Types of pollution </vt:lpstr>
      <vt:lpstr>Types of water pollution</vt:lpstr>
      <vt:lpstr>Surface water pollution </vt:lpstr>
      <vt:lpstr>Ground water pollution </vt:lpstr>
      <vt:lpstr>Microbiological pollution </vt:lpstr>
      <vt:lpstr>Chemical pollution </vt:lpstr>
      <vt:lpstr>Effect of human health </vt:lpstr>
      <vt:lpstr>Slide 9</vt:lpstr>
      <vt:lpstr>Water scarcity due to mining </vt:lpstr>
      <vt:lpstr>Prevent the water pollution </vt:lpstr>
      <vt:lpstr>Slide 12</vt:lpstr>
      <vt:lpstr>Sea water pollution </vt:lpstr>
      <vt:lpstr>Dumping </vt:lpstr>
      <vt:lpstr>sewage</vt:lpstr>
      <vt:lpstr>Oil spilling </vt:lpstr>
      <vt:lpstr>Mining </vt:lpstr>
      <vt:lpstr>Effect of sea pollution </vt:lpstr>
      <vt:lpstr>Prevention  </vt:lpstr>
      <vt:lpstr>Effect of mining </vt:lpstr>
      <vt:lpstr>          Recycle process</vt:lpstr>
      <vt:lpstr>Create awareness </vt:lpstr>
      <vt:lpstr>            Save water 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AND SEA POLLUTION</dc:title>
  <dc:creator>indhu_2</dc:creator>
  <cp:lastModifiedBy>indhu_2</cp:lastModifiedBy>
  <cp:revision>38</cp:revision>
  <dcterms:created xsi:type="dcterms:W3CDTF">2017-04-10T11:45:36Z</dcterms:created>
  <dcterms:modified xsi:type="dcterms:W3CDTF">2017-08-28T12:21:12Z</dcterms:modified>
</cp:coreProperties>
</file>