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2" r:id="rId6"/>
    <p:sldId id="264" r:id="rId7"/>
    <p:sldId id="267" r:id="rId8"/>
    <p:sldId id="266" r:id="rId9"/>
    <p:sldId id="26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neeth bhuvaneswaran" userId="d291e1cb044d5d8b" providerId="LiveId" clId="{5AF8A76F-3416-4E09-8F24-7CC1D1875F86}"/>
    <pc:docChg chg="undo custSel addSld delSld modSld">
      <pc:chgData name="navaneeth bhuvaneswaran" userId="d291e1cb044d5d8b" providerId="LiveId" clId="{5AF8A76F-3416-4E09-8F24-7CC1D1875F86}" dt="2023-05-21T07:30:45.145" v="1687" actId="20577"/>
      <pc:docMkLst>
        <pc:docMk/>
      </pc:docMkLst>
      <pc:sldChg chg="modSp mod">
        <pc:chgData name="navaneeth bhuvaneswaran" userId="d291e1cb044d5d8b" providerId="LiveId" clId="{5AF8A76F-3416-4E09-8F24-7CC1D1875F86}" dt="2023-05-15T05:11:15.228" v="510" actId="20577"/>
        <pc:sldMkLst>
          <pc:docMk/>
          <pc:sldMk cId="1833962027" sldId="256"/>
        </pc:sldMkLst>
        <pc:spChg chg="mod">
          <ac:chgData name="navaneeth bhuvaneswaran" userId="d291e1cb044d5d8b" providerId="LiveId" clId="{5AF8A76F-3416-4E09-8F24-7CC1D1875F86}" dt="2023-05-15T05:11:15.228" v="510" actId="20577"/>
          <ac:spMkLst>
            <pc:docMk/>
            <pc:sldMk cId="1833962027" sldId="256"/>
            <ac:spMk id="3" creationId="{B8F032F1-1EDE-CF57-8A54-295A98FFFA6A}"/>
          </ac:spMkLst>
        </pc:spChg>
      </pc:sldChg>
      <pc:sldChg chg="modSp mod">
        <pc:chgData name="navaneeth bhuvaneswaran" userId="d291e1cb044d5d8b" providerId="LiveId" clId="{5AF8A76F-3416-4E09-8F24-7CC1D1875F86}" dt="2023-05-15T05:11:05.262" v="506" actId="1076"/>
        <pc:sldMkLst>
          <pc:docMk/>
          <pc:sldMk cId="1932266705" sldId="257"/>
        </pc:sldMkLst>
        <pc:spChg chg="mod">
          <ac:chgData name="navaneeth bhuvaneswaran" userId="d291e1cb044d5d8b" providerId="LiveId" clId="{5AF8A76F-3416-4E09-8F24-7CC1D1875F86}" dt="2023-05-15T05:11:05.262" v="506" actId="1076"/>
          <ac:spMkLst>
            <pc:docMk/>
            <pc:sldMk cId="1932266705" sldId="257"/>
            <ac:spMk id="2" creationId="{026A0C09-5740-A21E-8830-213AA68E8FF8}"/>
          </ac:spMkLst>
        </pc:spChg>
        <pc:spChg chg="mod">
          <ac:chgData name="navaneeth bhuvaneswaran" userId="d291e1cb044d5d8b" providerId="LiveId" clId="{5AF8A76F-3416-4E09-8F24-7CC1D1875F86}" dt="2023-05-15T05:10:57.435" v="505" actId="1076"/>
          <ac:spMkLst>
            <pc:docMk/>
            <pc:sldMk cId="1932266705" sldId="257"/>
            <ac:spMk id="4" creationId="{DB518BF4-F720-4050-539A-556810196739}"/>
          </ac:spMkLst>
        </pc:spChg>
      </pc:sldChg>
      <pc:sldChg chg="addSp delSp modSp new mod">
        <pc:chgData name="navaneeth bhuvaneswaran" userId="d291e1cb044d5d8b" providerId="LiveId" clId="{5AF8A76F-3416-4E09-8F24-7CC1D1875F86}" dt="2023-05-21T07:30:45.145" v="1687" actId="20577"/>
        <pc:sldMkLst>
          <pc:docMk/>
          <pc:sldMk cId="619479170" sldId="258"/>
        </pc:sldMkLst>
        <pc:spChg chg="mod">
          <ac:chgData name="navaneeth bhuvaneswaran" userId="d291e1cb044d5d8b" providerId="LiveId" clId="{5AF8A76F-3416-4E09-8F24-7CC1D1875F86}" dt="2023-05-21T07:30:45.145" v="1687" actId="20577"/>
          <ac:spMkLst>
            <pc:docMk/>
            <pc:sldMk cId="619479170" sldId="258"/>
            <ac:spMk id="2" creationId="{64E5A833-D578-CF99-26B5-EE040C6ED54B}"/>
          </ac:spMkLst>
        </pc:spChg>
        <pc:spChg chg="del">
          <ac:chgData name="navaneeth bhuvaneswaran" userId="d291e1cb044d5d8b" providerId="LiveId" clId="{5AF8A76F-3416-4E09-8F24-7CC1D1875F86}" dt="2023-05-15T05:12:47.374" v="553" actId="478"/>
          <ac:spMkLst>
            <pc:docMk/>
            <pc:sldMk cId="619479170" sldId="258"/>
            <ac:spMk id="3" creationId="{B74C426E-C5F8-8FA3-F04A-F4C144B53F20}"/>
          </ac:spMkLst>
        </pc:spChg>
        <pc:spChg chg="add del mod">
          <ac:chgData name="navaneeth bhuvaneswaran" userId="d291e1cb044d5d8b" providerId="LiveId" clId="{5AF8A76F-3416-4E09-8F24-7CC1D1875F86}" dt="2023-05-15T05:13:01.909" v="557"/>
          <ac:spMkLst>
            <pc:docMk/>
            <pc:sldMk cId="619479170" sldId="258"/>
            <ac:spMk id="4" creationId="{57750BEF-CDD4-6818-104E-9EBB9D93174B}"/>
          </ac:spMkLst>
        </pc:spChg>
        <pc:spChg chg="add mod">
          <ac:chgData name="navaneeth bhuvaneswaran" userId="d291e1cb044d5d8b" providerId="LiveId" clId="{5AF8A76F-3416-4E09-8F24-7CC1D1875F86}" dt="2023-05-15T05:26:46.774" v="1566" actId="20577"/>
          <ac:spMkLst>
            <pc:docMk/>
            <pc:sldMk cId="619479170" sldId="258"/>
            <ac:spMk id="5" creationId="{A4D144E2-1BDC-A0E6-1406-53FD5C73040C}"/>
          </ac:spMkLst>
        </pc:spChg>
      </pc:sldChg>
      <pc:sldChg chg="delSp modSp new mod">
        <pc:chgData name="navaneeth bhuvaneswaran" userId="d291e1cb044d5d8b" providerId="LiveId" clId="{5AF8A76F-3416-4E09-8F24-7CC1D1875F86}" dt="2023-05-15T05:48:38.953" v="1681" actId="1076"/>
        <pc:sldMkLst>
          <pc:docMk/>
          <pc:sldMk cId="773156280" sldId="259"/>
        </pc:sldMkLst>
        <pc:spChg chg="mod">
          <ac:chgData name="navaneeth bhuvaneswaran" userId="d291e1cb044d5d8b" providerId="LiveId" clId="{5AF8A76F-3416-4E09-8F24-7CC1D1875F86}" dt="2023-05-15T05:48:38.953" v="1681" actId="1076"/>
          <ac:spMkLst>
            <pc:docMk/>
            <pc:sldMk cId="773156280" sldId="259"/>
            <ac:spMk id="2" creationId="{D98FA08F-BF79-A050-4E9D-66E493976422}"/>
          </ac:spMkLst>
        </pc:spChg>
        <pc:spChg chg="del mod">
          <ac:chgData name="navaneeth bhuvaneswaran" userId="d291e1cb044d5d8b" providerId="LiveId" clId="{5AF8A76F-3416-4E09-8F24-7CC1D1875F86}" dt="2023-05-15T05:27:29.285" v="1578" actId="478"/>
          <ac:spMkLst>
            <pc:docMk/>
            <pc:sldMk cId="773156280" sldId="259"/>
            <ac:spMk id="3" creationId="{8BB58CD4-DAE0-64CC-A065-AB68E84EC16A}"/>
          </ac:spMkLst>
        </pc:spChg>
      </pc:sldChg>
      <pc:sldChg chg="addSp delSp modSp new mod">
        <pc:chgData name="navaneeth bhuvaneswaran" userId="d291e1cb044d5d8b" providerId="LiveId" clId="{5AF8A76F-3416-4E09-8F24-7CC1D1875F86}" dt="2023-05-15T05:29:52.651" v="1617" actId="14100"/>
        <pc:sldMkLst>
          <pc:docMk/>
          <pc:sldMk cId="3299561985" sldId="260"/>
        </pc:sldMkLst>
        <pc:spChg chg="del mod">
          <ac:chgData name="navaneeth bhuvaneswaran" userId="d291e1cb044d5d8b" providerId="LiveId" clId="{5AF8A76F-3416-4E09-8F24-7CC1D1875F86}" dt="2023-05-15T05:29:31.446" v="1610" actId="478"/>
          <ac:spMkLst>
            <pc:docMk/>
            <pc:sldMk cId="3299561985" sldId="260"/>
            <ac:spMk id="2" creationId="{CB997264-141E-6477-323C-8FB6B0F4943A}"/>
          </ac:spMkLst>
        </pc:spChg>
        <pc:spChg chg="del mod">
          <ac:chgData name="navaneeth bhuvaneswaran" userId="d291e1cb044d5d8b" providerId="LiveId" clId="{5AF8A76F-3416-4E09-8F24-7CC1D1875F86}" dt="2023-05-15T05:29:11.519" v="1581" actId="478"/>
          <ac:spMkLst>
            <pc:docMk/>
            <pc:sldMk cId="3299561985" sldId="260"/>
            <ac:spMk id="3" creationId="{AE215D67-105D-EE23-BF82-40A1BCDBEB8B}"/>
          </ac:spMkLst>
        </pc:spChg>
        <pc:spChg chg="add del mod">
          <ac:chgData name="navaneeth bhuvaneswaran" userId="d291e1cb044d5d8b" providerId="LiveId" clId="{5AF8A76F-3416-4E09-8F24-7CC1D1875F86}" dt="2023-05-15T05:29:34.098" v="1611" actId="478"/>
          <ac:spMkLst>
            <pc:docMk/>
            <pc:sldMk cId="3299561985" sldId="260"/>
            <ac:spMk id="4" creationId="{76FDED77-4C39-179C-C745-35E139C4BA66}"/>
          </ac:spMkLst>
        </pc:spChg>
        <pc:picChg chg="add del mod">
          <ac:chgData name="navaneeth bhuvaneswaran" userId="d291e1cb044d5d8b" providerId="LiveId" clId="{5AF8A76F-3416-4E09-8F24-7CC1D1875F86}" dt="2023-05-15T05:29:31.446" v="1610" actId="478"/>
          <ac:picMkLst>
            <pc:docMk/>
            <pc:sldMk cId="3299561985" sldId="260"/>
            <ac:picMk id="1026" creationId="{E5DF6569-CA23-CDED-ABBE-7DF5EE4A6A74}"/>
          </ac:picMkLst>
        </pc:picChg>
        <pc:picChg chg="add mod">
          <ac:chgData name="navaneeth bhuvaneswaran" userId="d291e1cb044d5d8b" providerId="LiveId" clId="{5AF8A76F-3416-4E09-8F24-7CC1D1875F86}" dt="2023-05-15T05:29:52.651" v="1617" actId="14100"/>
          <ac:picMkLst>
            <pc:docMk/>
            <pc:sldMk cId="3299561985" sldId="260"/>
            <ac:picMk id="1028" creationId="{FE66879B-5D49-C6EB-4F4B-DB26D595C576}"/>
          </ac:picMkLst>
        </pc:picChg>
      </pc:sldChg>
      <pc:sldChg chg="addSp delSp modSp new del mod">
        <pc:chgData name="navaneeth bhuvaneswaran" userId="d291e1cb044d5d8b" providerId="LiveId" clId="{5AF8A76F-3416-4E09-8F24-7CC1D1875F86}" dt="2023-05-15T05:45:26.992" v="1645" actId="47"/>
        <pc:sldMkLst>
          <pc:docMk/>
          <pc:sldMk cId="2423327891" sldId="261"/>
        </pc:sldMkLst>
        <pc:spChg chg="mod">
          <ac:chgData name="navaneeth bhuvaneswaran" userId="d291e1cb044d5d8b" providerId="LiveId" clId="{5AF8A76F-3416-4E09-8F24-7CC1D1875F86}" dt="2023-05-15T05:43:57.747" v="1640" actId="20577"/>
          <ac:spMkLst>
            <pc:docMk/>
            <pc:sldMk cId="2423327891" sldId="261"/>
            <ac:spMk id="2" creationId="{ABF38DFE-7D35-30DC-059B-8214A092E0F7}"/>
          </ac:spMkLst>
        </pc:spChg>
        <pc:spChg chg="del">
          <ac:chgData name="navaneeth bhuvaneswaran" userId="d291e1cb044d5d8b" providerId="LiveId" clId="{5AF8A76F-3416-4E09-8F24-7CC1D1875F86}" dt="2023-05-15T05:38:24.051" v="1619" actId="478"/>
          <ac:spMkLst>
            <pc:docMk/>
            <pc:sldMk cId="2423327891" sldId="261"/>
            <ac:spMk id="3" creationId="{5E86C770-40D5-89A7-46D5-D3D4355FDBC3}"/>
          </ac:spMkLst>
        </pc:spChg>
        <pc:spChg chg="add del mod">
          <ac:chgData name="navaneeth bhuvaneswaran" userId="d291e1cb044d5d8b" providerId="LiveId" clId="{5AF8A76F-3416-4E09-8F24-7CC1D1875F86}" dt="2023-05-15T05:45:24.254" v="1643"/>
          <ac:spMkLst>
            <pc:docMk/>
            <pc:sldMk cId="2423327891" sldId="261"/>
            <ac:spMk id="4" creationId="{D358B7DC-17E0-2D92-23CD-35BA8C8F3D23}"/>
          </ac:spMkLst>
        </pc:spChg>
      </pc:sldChg>
      <pc:sldChg chg="new del">
        <pc:chgData name="navaneeth bhuvaneswaran" userId="d291e1cb044d5d8b" providerId="LiveId" clId="{5AF8A76F-3416-4E09-8F24-7CC1D1875F86}" dt="2023-05-15T05:43:33.176" v="1621" actId="47"/>
        <pc:sldMkLst>
          <pc:docMk/>
          <pc:sldMk cId="2063676304" sldId="262"/>
        </pc:sldMkLst>
      </pc:sldChg>
      <pc:sldChg chg="add">
        <pc:chgData name="navaneeth bhuvaneswaran" userId="d291e1cb044d5d8b" providerId="LiveId" clId="{5AF8A76F-3416-4E09-8F24-7CC1D1875F86}" dt="2023-05-15T05:45:25.106" v="1644"/>
        <pc:sldMkLst>
          <pc:docMk/>
          <pc:sldMk cId="3316403625" sldId="262"/>
        </pc:sldMkLst>
      </pc:sldChg>
      <pc:sldChg chg="new del">
        <pc:chgData name="navaneeth bhuvaneswaran" userId="d291e1cb044d5d8b" providerId="LiveId" clId="{5AF8A76F-3416-4E09-8F24-7CC1D1875F86}" dt="2023-05-15T05:46:11.517" v="1651" actId="47"/>
        <pc:sldMkLst>
          <pc:docMk/>
          <pc:sldMk cId="4151616913" sldId="263"/>
        </pc:sldMkLst>
      </pc:sldChg>
      <pc:sldChg chg="delSp modSp add mod">
        <pc:chgData name="navaneeth bhuvaneswaran" userId="d291e1cb044d5d8b" providerId="LiveId" clId="{5AF8A76F-3416-4E09-8F24-7CC1D1875F86}" dt="2023-05-15T05:48:04.124" v="1678" actId="1076"/>
        <pc:sldMkLst>
          <pc:docMk/>
          <pc:sldMk cId="1526060262" sldId="264"/>
        </pc:sldMkLst>
        <pc:spChg chg="mod">
          <ac:chgData name="navaneeth bhuvaneswaran" userId="d291e1cb044d5d8b" providerId="LiveId" clId="{5AF8A76F-3416-4E09-8F24-7CC1D1875F86}" dt="2023-05-15T05:48:04.124" v="1678" actId="1076"/>
          <ac:spMkLst>
            <pc:docMk/>
            <pc:sldMk cId="1526060262" sldId="264"/>
            <ac:spMk id="5" creationId="{E86679CA-EC47-CB8C-B986-D35127FAEB0B}"/>
          </ac:spMkLst>
        </pc:spChg>
        <pc:picChg chg="del mod">
          <ac:chgData name="navaneeth bhuvaneswaran" userId="d291e1cb044d5d8b" providerId="LiveId" clId="{5AF8A76F-3416-4E09-8F24-7CC1D1875F86}" dt="2023-05-15T05:48:01.651" v="1677" actId="478"/>
          <ac:picMkLst>
            <pc:docMk/>
            <pc:sldMk cId="1526060262" sldId="264"/>
            <ac:picMk id="7" creationId="{E26EEB2D-295F-F510-6CAA-260E57ADB94C}"/>
          </ac:picMkLst>
        </pc:picChg>
      </pc:sldChg>
      <pc:sldChg chg="add del">
        <pc:chgData name="navaneeth bhuvaneswaran" userId="d291e1cb044d5d8b" providerId="LiveId" clId="{5AF8A76F-3416-4E09-8F24-7CC1D1875F86}" dt="2023-05-15T05:46:44.508" v="1653" actId="47"/>
        <pc:sldMkLst>
          <pc:docMk/>
          <pc:sldMk cId="1775483921" sldId="265"/>
        </pc:sldMkLst>
      </pc:sldChg>
      <pc:sldChg chg="delSp modSp add mod">
        <pc:chgData name="navaneeth bhuvaneswaran" userId="d291e1cb044d5d8b" providerId="LiveId" clId="{5AF8A76F-3416-4E09-8F24-7CC1D1875F86}" dt="2023-05-15T05:48:14.845" v="1680" actId="1076"/>
        <pc:sldMkLst>
          <pc:docMk/>
          <pc:sldMk cId="2569589505" sldId="266"/>
        </pc:sldMkLst>
        <pc:spChg chg="mod">
          <ac:chgData name="navaneeth bhuvaneswaran" userId="d291e1cb044d5d8b" providerId="LiveId" clId="{5AF8A76F-3416-4E09-8F24-7CC1D1875F86}" dt="2023-05-15T05:48:14.845" v="1680" actId="1076"/>
          <ac:spMkLst>
            <pc:docMk/>
            <pc:sldMk cId="2569589505" sldId="266"/>
            <ac:spMk id="3" creationId="{D80DF748-B06F-8FE6-F53C-7938DD267DF7}"/>
          </ac:spMkLst>
        </pc:spChg>
        <pc:picChg chg="del mod">
          <ac:chgData name="navaneeth bhuvaneswaran" userId="d291e1cb044d5d8b" providerId="LiveId" clId="{5AF8A76F-3416-4E09-8F24-7CC1D1875F86}" dt="2023-05-15T05:47:55.677" v="1675" actId="478"/>
          <ac:picMkLst>
            <pc:docMk/>
            <pc:sldMk cId="2569589505" sldId="266"/>
            <ac:picMk id="5" creationId="{12576185-210B-9AB9-0639-5E9413EA4E56}"/>
          </ac:picMkLst>
        </pc:picChg>
      </pc:sldChg>
      <pc:sldChg chg="delSp modSp add mod">
        <pc:chgData name="navaneeth bhuvaneswaran" userId="d291e1cb044d5d8b" providerId="LiveId" clId="{5AF8A76F-3416-4E09-8F24-7CC1D1875F86}" dt="2023-05-15T05:48:08.273" v="1679" actId="1076"/>
        <pc:sldMkLst>
          <pc:docMk/>
          <pc:sldMk cId="143670676" sldId="267"/>
        </pc:sldMkLst>
        <pc:spChg chg="mod">
          <ac:chgData name="navaneeth bhuvaneswaran" userId="d291e1cb044d5d8b" providerId="LiveId" clId="{5AF8A76F-3416-4E09-8F24-7CC1D1875F86}" dt="2023-05-15T05:46:49.563" v="1654" actId="1076"/>
          <ac:spMkLst>
            <pc:docMk/>
            <pc:sldMk cId="143670676" sldId="267"/>
            <ac:spMk id="2" creationId="{AEEA604F-308A-6652-FA16-49124F5174E9}"/>
          </ac:spMkLst>
        </pc:spChg>
        <pc:spChg chg="mod">
          <ac:chgData name="navaneeth bhuvaneswaran" userId="d291e1cb044d5d8b" providerId="LiveId" clId="{5AF8A76F-3416-4E09-8F24-7CC1D1875F86}" dt="2023-05-15T05:48:08.273" v="1679" actId="1076"/>
          <ac:spMkLst>
            <pc:docMk/>
            <pc:sldMk cId="143670676" sldId="267"/>
            <ac:spMk id="3" creationId="{27DDF042-22F6-1A90-CF4F-18FEBE9D5F85}"/>
          </ac:spMkLst>
        </pc:spChg>
        <pc:picChg chg="del mod">
          <ac:chgData name="navaneeth bhuvaneswaran" userId="d291e1cb044d5d8b" providerId="LiveId" clId="{5AF8A76F-3416-4E09-8F24-7CC1D1875F86}" dt="2023-05-15T05:47:58.637" v="1676" actId="478"/>
          <ac:picMkLst>
            <pc:docMk/>
            <pc:sldMk cId="143670676" sldId="267"/>
            <ac:picMk id="5" creationId="{D73DB48B-0F12-B003-F569-8A448BE5024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09E109-37F1-4910-88DC-1911D414B697}" type="datetimeFigureOut">
              <a:rPr lang="en-IN" smtClean="0"/>
              <a:t>05-06-2023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401709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E109-37F1-4910-88DC-1911D414B697}"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266285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E109-37F1-4910-88DC-1911D414B697}"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367773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E109-37F1-4910-88DC-1911D414B697}"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375943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9E109-37F1-4910-88DC-1911D414B697}"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211693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09E109-37F1-4910-88DC-1911D414B697}"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427052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09E109-37F1-4910-88DC-1911D414B697}" type="datetimeFigureOut">
              <a:rPr lang="en-IN" smtClean="0"/>
              <a:t>05-06-2023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157404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9E109-37F1-4910-88DC-1911D414B697}"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84610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9E109-37F1-4910-88DC-1911D414B697}" type="datetimeFigureOut">
              <a:rPr lang="en-IN" smtClean="0"/>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235118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09E109-37F1-4910-88DC-1911D414B697}"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264724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09E109-37F1-4910-88DC-1911D414B697}" type="datetimeFigureOut">
              <a:rPr lang="en-IN" smtClean="0"/>
              <a:t>05-06-2023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4CC68C1-B231-4D47-AF9F-955161C79749}" type="slidenum">
              <a:rPr lang="en-IN" smtClean="0"/>
              <a:t>‹#›</a:t>
            </a:fld>
            <a:endParaRPr lang="en-IN"/>
          </a:p>
        </p:txBody>
      </p:sp>
    </p:spTree>
    <p:extLst>
      <p:ext uri="{BB962C8B-B14F-4D97-AF65-F5344CB8AC3E}">
        <p14:creationId xmlns:p14="http://schemas.microsoft.com/office/powerpoint/2010/main" val="161793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09E109-37F1-4910-88DC-1911D414B697}" type="datetimeFigureOut">
              <a:rPr lang="en-IN" smtClean="0"/>
              <a:t>05-06-2023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CC68C1-B231-4D47-AF9F-955161C79749}"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2300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CABC-4D31-50F5-5723-58F53A0B07E0}"/>
              </a:ext>
            </a:extLst>
          </p:cNvPr>
          <p:cNvSpPr>
            <a:spLocks noGrp="1"/>
          </p:cNvSpPr>
          <p:nvPr>
            <p:ph type="ctrTitle"/>
          </p:nvPr>
        </p:nvSpPr>
        <p:spPr>
          <a:xfrm>
            <a:off x="1447800" y="-687387"/>
            <a:ext cx="9144000" cy="2387600"/>
          </a:xfrm>
        </p:spPr>
        <p:txBody>
          <a:bodyPr/>
          <a:lstStyle/>
          <a:p>
            <a:r>
              <a:rPr lang="en-US" dirty="0"/>
              <a:t>IOT MINI PROJECT</a:t>
            </a:r>
            <a:endParaRPr lang="en-IN" dirty="0"/>
          </a:p>
        </p:txBody>
      </p:sp>
      <p:sp>
        <p:nvSpPr>
          <p:cNvPr id="3" name="Subtitle 2">
            <a:extLst>
              <a:ext uri="{FF2B5EF4-FFF2-40B4-BE49-F238E27FC236}">
                <a16:creationId xmlns:a16="http://schemas.microsoft.com/office/drawing/2014/main" id="{B8F032F1-1EDE-CF57-8A54-295A98FFFA6A}"/>
              </a:ext>
            </a:extLst>
          </p:cNvPr>
          <p:cNvSpPr>
            <a:spLocks noGrp="1"/>
          </p:cNvSpPr>
          <p:nvPr>
            <p:ph type="subTitle" idx="1"/>
          </p:nvPr>
        </p:nvSpPr>
        <p:spPr>
          <a:xfrm>
            <a:off x="4838700" y="4153694"/>
            <a:ext cx="9144000" cy="1655762"/>
          </a:xfrm>
        </p:spPr>
        <p:txBody>
          <a:bodyPr>
            <a:normAutofit fontScale="92500" lnSpcReduction="20000"/>
          </a:bodyPr>
          <a:lstStyle/>
          <a:p>
            <a:endParaRPr lang="en-US" dirty="0"/>
          </a:p>
          <a:p>
            <a:r>
              <a:rPr lang="en-US" dirty="0"/>
              <a:t>       done by : </a:t>
            </a:r>
            <a:r>
              <a:rPr lang="en-US" dirty="0" err="1"/>
              <a:t>Renish</a:t>
            </a:r>
            <a:r>
              <a:rPr lang="en-US" dirty="0"/>
              <a:t> raja (20CSR169)</a:t>
            </a:r>
          </a:p>
          <a:p>
            <a:r>
              <a:rPr lang="en-US" dirty="0"/>
              <a:t>NAVANEETH S B (20CSR134)</a:t>
            </a:r>
          </a:p>
          <a:p>
            <a:r>
              <a:rPr lang="en-US" dirty="0"/>
              <a:t>PRAVEEN RAJ KUMAR (20CSL260)</a:t>
            </a:r>
            <a:endParaRPr lang="en-IN" dirty="0"/>
          </a:p>
        </p:txBody>
      </p:sp>
      <p:sp>
        <p:nvSpPr>
          <p:cNvPr id="4" name="TextBox 3">
            <a:extLst>
              <a:ext uri="{FF2B5EF4-FFF2-40B4-BE49-F238E27FC236}">
                <a16:creationId xmlns:a16="http://schemas.microsoft.com/office/drawing/2014/main" id="{3EDC251E-C116-CD47-BF1A-368C28977DA0}"/>
              </a:ext>
            </a:extLst>
          </p:cNvPr>
          <p:cNvSpPr txBox="1"/>
          <p:nvPr/>
        </p:nvSpPr>
        <p:spPr>
          <a:xfrm>
            <a:off x="3686175" y="2406798"/>
            <a:ext cx="7648575" cy="461665"/>
          </a:xfrm>
          <a:prstGeom prst="rect">
            <a:avLst/>
          </a:prstGeom>
          <a:noFill/>
        </p:spPr>
        <p:txBody>
          <a:bodyPr wrap="square" rtlCol="0">
            <a:spAutoFit/>
          </a:bodyPr>
          <a:lstStyle/>
          <a:p>
            <a:r>
              <a:rPr lang="en-US" sz="2400" dirty="0">
                <a:solidFill>
                  <a:schemeClr val="accent1"/>
                </a:solidFill>
              </a:rPr>
              <a:t>TITLE : SMART IRRIGATION</a:t>
            </a:r>
            <a:endParaRPr lang="en-IN" sz="2400" dirty="0">
              <a:solidFill>
                <a:schemeClr val="accent1"/>
              </a:solidFill>
            </a:endParaRPr>
          </a:p>
        </p:txBody>
      </p:sp>
    </p:spTree>
    <p:extLst>
      <p:ext uri="{BB962C8B-B14F-4D97-AF65-F5344CB8AC3E}">
        <p14:creationId xmlns:p14="http://schemas.microsoft.com/office/powerpoint/2010/main" val="183396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A08F-BF79-A050-4E9D-66E493976422}"/>
              </a:ext>
            </a:extLst>
          </p:cNvPr>
          <p:cNvSpPr>
            <a:spLocks noGrp="1"/>
          </p:cNvSpPr>
          <p:nvPr>
            <p:ph type="title"/>
          </p:nvPr>
        </p:nvSpPr>
        <p:spPr>
          <a:xfrm>
            <a:off x="1280129" y="2299944"/>
            <a:ext cx="9291215" cy="1049235"/>
          </a:xfrm>
        </p:spPr>
        <p:txBody>
          <a:bodyPr/>
          <a:lstStyle/>
          <a:p>
            <a:r>
              <a:rPr lang="en-US" dirty="0"/>
              <a:t>THANK YOU</a:t>
            </a:r>
            <a:endParaRPr lang="en-IN" dirty="0"/>
          </a:p>
        </p:txBody>
      </p:sp>
    </p:spTree>
    <p:extLst>
      <p:ext uri="{BB962C8B-B14F-4D97-AF65-F5344CB8AC3E}">
        <p14:creationId xmlns:p14="http://schemas.microsoft.com/office/powerpoint/2010/main" val="77315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0C09-5740-A21E-8830-213AA68E8FF8}"/>
              </a:ext>
            </a:extLst>
          </p:cNvPr>
          <p:cNvSpPr>
            <a:spLocks noGrp="1"/>
          </p:cNvSpPr>
          <p:nvPr>
            <p:ph type="title"/>
          </p:nvPr>
        </p:nvSpPr>
        <p:spPr>
          <a:xfrm>
            <a:off x="1240842" y="213969"/>
            <a:ext cx="9291215" cy="1049235"/>
          </a:xfrm>
        </p:spPr>
        <p:txBody>
          <a:bodyPr/>
          <a:lstStyle/>
          <a:p>
            <a:r>
              <a:rPr lang="en-US" dirty="0"/>
              <a:t>PROBLEM STATEMENT</a:t>
            </a:r>
            <a:endParaRPr lang="en-IN" dirty="0"/>
          </a:p>
        </p:txBody>
      </p:sp>
      <p:sp>
        <p:nvSpPr>
          <p:cNvPr id="4" name="TextBox 3">
            <a:extLst>
              <a:ext uri="{FF2B5EF4-FFF2-40B4-BE49-F238E27FC236}">
                <a16:creationId xmlns:a16="http://schemas.microsoft.com/office/drawing/2014/main" id="{DB518BF4-F720-4050-539A-556810196739}"/>
              </a:ext>
            </a:extLst>
          </p:cNvPr>
          <p:cNvSpPr txBox="1"/>
          <p:nvPr/>
        </p:nvSpPr>
        <p:spPr>
          <a:xfrm>
            <a:off x="423861" y="1148904"/>
            <a:ext cx="11344275" cy="4151778"/>
          </a:xfrm>
          <a:prstGeom prst="rect">
            <a:avLst/>
          </a:prstGeom>
          <a:noFill/>
        </p:spPr>
        <p:txBody>
          <a:bodyPr wrap="square" rtlCol="0">
            <a:spAutoFit/>
          </a:bodyPr>
          <a:lstStyle/>
          <a:p>
            <a:pPr>
              <a:lnSpc>
                <a:spcPct val="150000"/>
              </a:lnSpc>
            </a:pPr>
            <a:br>
              <a:rPr lang="en-US" dirty="0"/>
            </a:br>
            <a:r>
              <a:rPr lang="en-US" sz="2000" b="1" i="0" dirty="0">
                <a:solidFill>
                  <a:schemeClr val="accent2"/>
                </a:solidFill>
                <a:effectLst/>
                <a:latin typeface="Söhne"/>
              </a:rPr>
              <a:t>Nowadays, in farming, land residential areas are located in different places for people working in various jobs. So, maintaining the farming land is so difficult for them. Even for people who have both areas located in the same area, find it difficult to maintain. Our project helps to keep in check of the farming land whenever they want and can irrigate their land whenever they want, and irrespective of the place they are. They can make it possible through a connected internet. As this device will help to check the moisture content on the farming field, and if the water content is low, it will automatically sense and inlet the water out. If the water content reaches a certain limit, it stops the motor, and the process will be completed.</a:t>
            </a:r>
            <a:endParaRPr lang="en-US" b="1" dirty="0">
              <a:solidFill>
                <a:schemeClr val="accent2"/>
              </a:solidFill>
            </a:endParaRPr>
          </a:p>
        </p:txBody>
      </p:sp>
    </p:spTree>
    <p:extLst>
      <p:ext uri="{BB962C8B-B14F-4D97-AF65-F5344CB8AC3E}">
        <p14:creationId xmlns:p14="http://schemas.microsoft.com/office/powerpoint/2010/main" val="193226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A833-D578-CF99-26B5-EE040C6ED54B}"/>
              </a:ext>
            </a:extLst>
          </p:cNvPr>
          <p:cNvSpPr>
            <a:spLocks noGrp="1"/>
          </p:cNvSpPr>
          <p:nvPr>
            <p:ph type="title"/>
          </p:nvPr>
        </p:nvSpPr>
        <p:spPr>
          <a:xfrm>
            <a:off x="1449206" y="-39585"/>
            <a:ext cx="9291215" cy="1049235"/>
          </a:xfrm>
        </p:spPr>
        <p:txBody>
          <a:bodyPr/>
          <a:lstStyle/>
          <a:p>
            <a:r>
              <a:rPr lang="en-US"/>
              <a:t>PROCEDURE/STEPS</a:t>
            </a:r>
            <a:endParaRPr lang="en-IN" dirty="0"/>
          </a:p>
        </p:txBody>
      </p:sp>
      <p:sp>
        <p:nvSpPr>
          <p:cNvPr id="5" name="TextBox 4">
            <a:extLst>
              <a:ext uri="{FF2B5EF4-FFF2-40B4-BE49-F238E27FC236}">
                <a16:creationId xmlns:a16="http://schemas.microsoft.com/office/drawing/2014/main" id="{A4D144E2-1BDC-A0E6-1406-53FD5C73040C}"/>
              </a:ext>
            </a:extLst>
          </p:cNvPr>
          <p:cNvSpPr txBox="1"/>
          <p:nvPr/>
        </p:nvSpPr>
        <p:spPr>
          <a:xfrm>
            <a:off x="552450" y="1009650"/>
            <a:ext cx="11477625" cy="3785652"/>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i="0" dirty="0">
                <a:solidFill>
                  <a:schemeClr val="accent2"/>
                </a:solidFill>
                <a:effectLst/>
                <a:latin typeface="Söhne"/>
              </a:rPr>
              <a:t>The entire system made is connected to an AI chat system (</a:t>
            </a:r>
            <a:r>
              <a:rPr lang="en-US" sz="2000" b="1" i="0" dirty="0" err="1">
                <a:solidFill>
                  <a:schemeClr val="accent2"/>
                </a:solidFill>
                <a:effectLst/>
                <a:latin typeface="Söhne"/>
              </a:rPr>
              <a:t>telebot</a:t>
            </a:r>
            <a:r>
              <a:rPr lang="en-US" sz="2000" b="1" i="0" dirty="0">
                <a:solidFill>
                  <a:schemeClr val="accent2"/>
                </a:solidFill>
                <a:effectLst/>
                <a:latin typeface="Söhne"/>
              </a:rPr>
              <a:t>)</a:t>
            </a:r>
          </a:p>
          <a:p>
            <a:pPr marL="342900" indent="-342900" algn="l">
              <a:buFont typeface="Wingdings" panose="05000000000000000000" pitchFamily="2" charset="2"/>
              <a:buChar char="Ø"/>
            </a:pPr>
            <a:r>
              <a:rPr lang="en-US" sz="2000" b="1" i="0" dirty="0">
                <a:solidFill>
                  <a:schemeClr val="accent2"/>
                </a:solidFill>
                <a:effectLst/>
                <a:latin typeface="Söhne"/>
              </a:rPr>
              <a:t> The moisture sensor senses the value in the soil and reads the moisture content in the soil.</a:t>
            </a:r>
          </a:p>
          <a:p>
            <a:pPr marL="342900" indent="-342900" algn="l">
              <a:buFont typeface="Wingdings" panose="05000000000000000000" pitchFamily="2" charset="2"/>
              <a:buChar char="Ø"/>
            </a:pPr>
            <a:r>
              <a:rPr lang="en-US" sz="2000" b="1" i="0" dirty="0">
                <a:solidFill>
                  <a:schemeClr val="accent2"/>
                </a:solidFill>
                <a:effectLst/>
                <a:latin typeface="Söhne"/>
              </a:rPr>
              <a:t> If the read value is less than the threshold value, it signals the motor to start.</a:t>
            </a:r>
          </a:p>
          <a:p>
            <a:pPr marL="342900" indent="-342900" algn="l">
              <a:buFont typeface="Wingdings" panose="05000000000000000000" pitchFamily="2" charset="2"/>
              <a:buChar char="Ø"/>
            </a:pPr>
            <a:r>
              <a:rPr lang="en-US" sz="2000" b="1" i="0" dirty="0">
                <a:solidFill>
                  <a:schemeClr val="accent2"/>
                </a:solidFill>
                <a:effectLst/>
                <a:latin typeface="Söhne"/>
              </a:rPr>
              <a:t> Else, the motor remains off. </a:t>
            </a:r>
          </a:p>
          <a:p>
            <a:pPr marL="342900" indent="-342900" algn="l">
              <a:buFont typeface="Wingdings" panose="05000000000000000000" pitchFamily="2" charset="2"/>
              <a:buChar char="Ø"/>
            </a:pPr>
            <a:r>
              <a:rPr lang="en-US" sz="2000" b="1" i="0" dirty="0">
                <a:solidFill>
                  <a:schemeClr val="accent2"/>
                </a:solidFill>
                <a:effectLst/>
                <a:latin typeface="Söhne"/>
              </a:rPr>
              <a:t>In a manual state, the person can go to the respective fields and, if not satisfied with the moisture content, manually turn on the motor.</a:t>
            </a:r>
          </a:p>
          <a:p>
            <a:pPr marL="342900" indent="-342900" algn="l">
              <a:buFont typeface="Wingdings" panose="05000000000000000000" pitchFamily="2" charset="2"/>
              <a:buChar char="Ø"/>
            </a:pPr>
            <a:r>
              <a:rPr lang="en-US" sz="2000" b="1" i="0" dirty="0">
                <a:solidFill>
                  <a:schemeClr val="accent2"/>
                </a:solidFill>
                <a:effectLst/>
                <a:latin typeface="Söhne"/>
              </a:rPr>
              <a:t> This can be done in the </a:t>
            </a:r>
            <a:r>
              <a:rPr lang="en-US" sz="2000" b="1" i="0" dirty="0" err="1">
                <a:solidFill>
                  <a:schemeClr val="accent2"/>
                </a:solidFill>
                <a:effectLst/>
                <a:latin typeface="Söhne"/>
              </a:rPr>
              <a:t>telebot</a:t>
            </a:r>
            <a:r>
              <a:rPr lang="en-US" sz="2000" b="1" i="0" dirty="0">
                <a:solidFill>
                  <a:schemeClr val="accent2"/>
                </a:solidFill>
                <a:effectLst/>
                <a:latin typeface="Söhne"/>
              </a:rPr>
              <a:t> chat system, which is connected through </a:t>
            </a:r>
            <a:r>
              <a:rPr lang="en-US" sz="2000" b="1" i="0" dirty="0" err="1">
                <a:solidFill>
                  <a:schemeClr val="accent2"/>
                </a:solidFill>
                <a:effectLst/>
                <a:latin typeface="Söhne"/>
              </a:rPr>
              <a:t>WiFi</a:t>
            </a:r>
            <a:r>
              <a:rPr lang="en-US" sz="2000" b="1" i="0" dirty="0">
                <a:solidFill>
                  <a:schemeClr val="accent2"/>
                </a:solidFill>
                <a:effectLst/>
                <a:latin typeface="Söhne"/>
              </a:rPr>
              <a:t> and controlled by the Arduino.</a:t>
            </a:r>
          </a:p>
          <a:p>
            <a:pPr marL="342900" indent="-342900" algn="l">
              <a:buFont typeface="Wingdings" panose="05000000000000000000" pitchFamily="2" charset="2"/>
              <a:buChar char="Ø"/>
            </a:pPr>
            <a:endParaRPr lang="en-US" sz="2000" b="1" dirty="0">
              <a:solidFill>
                <a:schemeClr val="accent2"/>
              </a:solidFill>
              <a:latin typeface="Söhne"/>
            </a:endParaRPr>
          </a:p>
          <a:p>
            <a:pPr marL="342900" indent="-342900" algn="l">
              <a:buFont typeface="Wingdings" panose="05000000000000000000" pitchFamily="2" charset="2"/>
              <a:buChar char="Ø"/>
            </a:pPr>
            <a:endParaRPr lang="en-US" sz="2000" b="1" i="0" dirty="0">
              <a:solidFill>
                <a:schemeClr val="accent2"/>
              </a:solidFill>
              <a:effectLst/>
              <a:latin typeface="Söhne"/>
            </a:endParaRPr>
          </a:p>
          <a:p>
            <a:pPr algn="l"/>
            <a:r>
              <a:rPr lang="en-US" sz="2000" b="1" i="0" dirty="0">
                <a:solidFill>
                  <a:schemeClr val="accent2"/>
                </a:solidFill>
                <a:effectLst/>
                <a:latin typeface="Söhne"/>
              </a:rPr>
              <a:t>There is also a provision for a lamp along with this system, which the person can also use with the </a:t>
            </a:r>
            <a:r>
              <a:rPr lang="en-US" sz="2000" b="1" i="0" dirty="0" err="1">
                <a:solidFill>
                  <a:schemeClr val="accent2"/>
                </a:solidFill>
                <a:effectLst/>
                <a:latin typeface="Söhne"/>
              </a:rPr>
              <a:t>telebot</a:t>
            </a:r>
            <a:r>
              <a:rPr lang="en-US" sz="2000" b="1" i="0" dirty="0">
                <a:solidFill>
                  <a:schemeClr val="accent2"/>
                </a:solidFill>
                <a:effectLst/>
                <a:latin typeface="Söhne"/>
              </a:rPr>
              <a:t> and control via a mobile phone.</a:t>
            </a:r>
          </a:p>
        </p:txBody>
      </p:sp>
    </p:spTree>
    <p:extLst>
      <p:ext uri="{BB962C8B-B14F-4D97-AF65-F5344CB8AC3E}">
        <p14:creationId xmlns:p14="http://schemas.microsoft.com/office/powerpoint/2010/main" val="61947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itHub - Akilageeth/multiplesensors_thingspeak">
            <a:extLst>
              <a:ext uri="{FF2B5EF4-FFF2-40B4-BE49-F238E27FC236}">
                <a16:creationId xmlns:a16="http://schemas.microsoft.com/office/drawing/2014/main" id="{FE66879B-5D49-C6EB-4F4B-DB26D595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56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5312-062E-E3E2-9A68-C469ED59590C}"/>
              </a:ext>
            </a:extLst>
          </p:cNvPr>
          <p:cNvSpPr>
            <a:spLocks noGrp="1"/>
          </p:cNvSpPr>
          <p:nvPr>
            <p:ph type="title"/>
          </p:nvPr>
        </p:nvSpPr>
        <p:spPr>
          <a:xfrm>
            <a:off x="838200" y="338231"/>
            <a:ext cx="10515600" cy="1325563"/>
          </a:xfrm>
        </p:spPr>
        <p:txBody>
          <a:bodyPr>
            <a:normAutofit/>
          </a:bodyPr>
          <a:lstStyle/>
          <a:p>
            <a:r>
              <a:rPr lang="en-US" sz="2400" b="1" dirty="0"/>
              <a:t>COMPONENTS REQUIRED:</a:t>
            </a:r>
            <a:endParaRPr lang="en-IN" sz="2400" b="1" dirty="0"/>
          </a:p>
        </p:txBody>
      </p:sp>
      <p:sp>
        <p:nvSpPr>
          <p:cNvPr id="4" name="Content Placeholder 3">
            <a:extLst>
              <a:ext uri="{FF2B5EF4-FFF2-40B4-BE49-F238E27FC236}">
                <a16:creationId xmlns:a16="http://schemas.microsoft.com/office/drawing/2014/main" id="{C0992A19-129F-30F9-6800-66AAEC624A38}"/>
              </a:ext>
            </a:extLst>
          </p:cNvPr>
          <p:cNvSpPr>
            <a:spLocks noGrp="1"/>
          </p:cNvSpPr>
          <p:nvPr>
            <p:ph idx="1"/>
          </p:nvPr>
        </p:nvSpPr>
        <p:spPr>
          <a:xfrm>
            <a:off x="2783542" y="1942167"/>
            <a:ext cx="7194176" cy="4351338"/>
          </a:xfrm>
        </p:spPr>
        <p:txBody>
          <a:bodyPr>
            <a:normAutofit/>
          </a:bodyPr>
          <a:lstStyle/>
          <a:p>
            <a:r>
              <a:rPr lang="en-IN" sz="2000" dirty="0" err="1"/>
              <a:t>Ardiuno</a:t>
            </a:r>
            <a:r>
              <a:rPr lang="en-IN" sz="2000" dirty="0"/>
              <a:t> esp8266</a:t>
            </a:r>
          </a:p>
          <a:p>
            <a:r>
              <a:rPr lang="en-IN" sz="2000" dirty="0"/>
              <a:t>Relay 12v</a:t>
            </a:r>
          </a:p>
          <a:p>
            <a:r>
              <a:rPr lang="en-IN" sz="2000" dirty="0"/>
              <a:t>Moisture Sensor</a:t>
            </a:r>
          </a:p>
          <a:p>
            <a:r>
              <a:rPr lang="en-IN" sz="2000" dirty="0"/>
              <a:t>Water Pump</a:t>
            </a:r>
          </a:p>
          <a:p>
            <a:r>
              <a:rPr lang="en-IN" sz="2000" dirty="0"/>
              <a:t>Led Light</a:t>
            </a:r>
          </a:p>
          <a:p>
            <a:r>
              <a:rPr lang="en-IN" sz="2000" dirty="0"/>
              <a:t>Connecting Wires</a:t>
            </a:r>
          </a:p>
          <a:p>
            <a:r>
              <a:rPr lang="en-IN" sz="2000" dirty="0"/>
              <a:t>Adapter 12v dc</a:t>
            </a:r>
          </a:p>
          <a:p>
            <a:pPr marL="0" indent="0">
              <a:buNone/>
            </a:pPr>
            <a:endParaRPr lang="en-IN" sz="2000" dirty="0"/>
          </a:p>
        </p:txBody>
      </p:sp>
    </p:spTree>
    <p:extLst>
      <p:ext uri="{BB962C8B-B14F-4D97-AF65-F5344CB8AC3E}">
        <p14:creationId xmlns:p14="http://schemas.microsoft.com/office/powerpoint/2010/main" val="331640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545B4A-D14B-D634-0C6C-85C438B5F928}"/>
              </a:ext>
            </a:extLst>
          </p:cNvPr>
          <p:cNvSpPr>
            <a:spLocks noGrp="1"/>
          </p:cNvSpPr>
          <p:nvPr>
            <p:ph type="title"/>
          </p:nvPr>
        </p:nvSpPr>
        <p:spPr>
          <a:xfrm>
            <a:off x="838200" y="298822"/>
            <a:ext cx="10515600" cy="764429"/>
          </a:xfrm>
        </p:spPr>
        <p:txBody>
          <a:bodyPr>
            <a:normAutofit/>
          </a:bodyPr>
          <a:lstStyle/>
          <a:p>
            <a:r>
              <a:rPr lang="en-IN" sz="2000" b="1" dirty="0" err="1"/>
              <a:t>Ardiuno</a:t>
            </a:r>
            <a:r>
              <a:rPr lang="en-IN" sz="2000" b="1" dirty="0"/>
              <a:t> esp8266:</a:t>
            </a:r>
            <a:br>
              <a:rPr lang="en-IN" sz="2000" dirty="0"/>
            </a:br>
            <a:endParaRPr lang="en-IN" sz="2000" dirty="0"/>
          </a:p>
        </p:txBody>
      </p:sp>
      <p:sp>
        <p:nvSpPr>
          <p:cNvPr id="5" name="Content Placeholder 4">
            <a:extLst>
              <a:ext uri="{FF2B5EF4-FFF2-40B4-BE49-F238E27FC236}">
                <a16:creationId xmlns:a16="http://schemas.microsoft.com/office/drawing/2014/main" id="{E86679CA-EC47-CB8C-B986-D35127FAEB0B}"/>
              </a:ext>
            </a:extLst>
          </p:cNvPr>
          <p:cNvSpPr>
            <a:spLocks noGrp="1"/>
          </p:cNvSpPr>
          <p:nvPr>
            <p:ph idx="1"/>
          </p:nvPr>
        </p:nvSpPr>
        <p:spPr>
          <a:xfrm>
            <a:off x="247650" y="1549026"/>
            <a:ext cx="10515600" cy="5113712"/>
          </a:xfrm>
        </p:spPr>
        <p:txBody>
          <a:bodyPr>
            <a:normAutofit/>
          </a:bodyPr>
          <a:lstStyle/>
          <a:p>
            <a:r>
              <a:rPr lang="en-US" sz="1800" dirty="0"/>
              <a:t>The Arduino ESP8266 is a development board that can be used for creating Internet of Things (IoT) projects. It is based on the ESP8266 Wi-Fi module, which enables it to connect to the internet and communicate with other devices.</a:t>
            </a:r>
          </a:p>
          <a:p>
            <a:r>
              <a:rPr lang="en-US" sz="1800" dirty="0"/>
              <a:t>Working with Arduino ESP8266 involves setting up the hardware and software, programming the board, connecting it to Wi-Fi, and using it to interact with other devices and services on the internet. Once the ESP8266 is connected to the internet, it can communicate with other devices using various communication protocols such as HTTP, MQTT, and TCP/IP.</a:t>
            </a:r>
          </a:p>
          <a:p>
            <a:r>
              <a:rPr lang="en-US" sz="1800" dirty="0"/>
              <a:t>Overall, the Arduino ESP8266 is a versatile and popular platform for creating IoT projects due to its small size, ease of use, and ability to connect to the internet.</a:t>
            </a:r>
            <a:endParaRPr lang="en-IN" sz="1800" dirty="0"/>
          </a:p>
        </p:txBody>
      </p:sp>
    </p:spTree>
    <p:extLst>
      <p:ext uri="{BB962C8B-B14F-4D97-AF65-F5344CB8AC3E}">
        <p14:creationId xmlns:p14="http://schemas.microsoft.com/office/powerpoint/2010/main" val="152606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604F-308A-6652-FA16-49124F5174E9}"/>
              </a:ext>
            </a:extLst>
          </p:cNvPr>
          <p:cNvSpPr>
            <a:spLocks noGrp="1"/>
          </p:cNvSpPr>
          <p:nvPr>
            <p:ph type="title"/>
          </p:nvPr>
        </p:nvSpPr>
        <p:spPr>
          <a:xfrm>
            <a:off x="838200" y="14287"/>
            <a:ext cx="10515600" cy="701675"/>
          </a:xfrm>
        </p:spPr>
        <p:txBody>
          <a:bodyPr>
            <a:normAutofit/>
          </a:bodyPr>
          <a:lstStyle/>
          <a:p>
            <a:r>
              <a:rPr lang="en-US" sz="2000" b="1" dirty="0"/>
              <a:t>Relay 12V:</a:t>
            </a:r>
            <a:endParaRPr lang="en-IN" sz="2000" b="1" dirty="0"/>
          </a:p>
        </p:txBody>
      </p:sp>
      <p:sp>
        <p:nvSpPr>
          <p:cNvPr id="3" name="Content Placeholder 2">
            <a:extLst>
              <a:ext uri="{FF2B5EF4-FFF2-40B4-BE49-F238E27FC236}">
                <a16:creationId xmlns:a16="http://schemas.microsoft.com/office/drawing/2014/main" id="{27DDF042-22F6-1A90-CF4F-18FEBE9D5F85}"/>
              </a:ext>
            </a:extLst>
          </p:cNvPr>
          <p:cNvSpPr>
            <a:spLocks noGrp="1"/>
          </p:cNvSpPr>
          <p:nvPr>
            <p:ph idx="1"/>
          </p:nvPr>
        </p:nvSpPr>
        <p:spPr>
          <a:xfrm>
            <a:off x="438150" y="981075"/>
            <a:ext cx="10515600" cy="5426075"/>
          </a:xfrm>
        </p:spPr>
        <p:txBody>
          <a:bodyPr>
            <a:normAutofit/>
          </a:bodyPr>
          <a:lstStyle/>
          <a:p>
            <a:endParaRPr lang="en-US" sz="1800" dirty="0"/>
          </a:p>
          <a:p>
            <a:r>
              <a:rPr lang="en-US" sz="1600" dirty="0"/>
              <a:t>A relay is an electrical component that allows a low-power signal to control a high-power circuit. A 12V relay is designed to switch a 12V DC circuit on or off using a small control signal.</a:t>
            </a:r>
          </a:p>
          <a:p>
            <a:r>
              <a:rPr lang="en-US" sz="1600" dirty="0"/>
              <a:t>The working principle of a relay is simple. It consists of an electromagnet that, when energized by a control signal, pulls a switch to make or break a circuit. The relay can be normally open (NO), which means that the circuit is open until the relay is energized, or normally closed (NC), which means that the circuit is closed until the relay is energized.</a:t>
            </a:r>
          </a:p>
          <a:p>
            <a:r>
              <a:rPr lang="en-US" sz="1600" dirty="0"/>
              <a:t>A 12V relay is typically used in automotive, industrial, and home automation applications to control high-power devices such as motors, lights, and heaters. It can be controlled by a microcontroller or other low-power device using a small signal, such as a digital output pin.</a:t>
            </a:r>
          </a:p>
          <a:p>
            <a:r>
              <a:rPr lang="en-US" sz="1600" dirty="0"/>
              <a:t>Overall, a 12V relay is a useful component for controlling high-power circuits with a low-power control signal. It is widely used in a variety of applications and is available in various configurations to suit different needs.</a:t>
            </a:r>
            <a:endParaRPr lang="en-IN" sz="1600" dirty="0"/>
          </a:p>
        </p:txBody>
      </p:sp>
    </p:spTree>
    <p:extLst>
      <p:ext uri="{BB962C8B-B14F-4D97-AF65-F5344CB8AC3E}">
        <p14:creationId xmlns:p14="http://schemas.microsoft.com/office/powerpoint/2010/main" val="14367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E11B-88FF-039E-F1E5-2AB6CA0594C8}"/>
              </a:ext>
            </a:extLst>
          </p:cNvPr>
          <p:cNvSpPr>
            <a:spLocks noGrp="1"/>
          </p:cNvSpPr>
          <p:nvPr>
            <p:ph type="title"/>
          </p:nvPr>
        </p:nvSpPr>
        <p:spPr>
          <a:xfrm>
            <a:off x="838200" y="365125"/>
            <a:ext cx="10515600" cy="674781"/>
          </a:xfrm>
        </p:spPr>
        <p:txBody>
          <a:bodyPr>
            <a:normAutofit/>
          </a:bodyPr>
          <a:lstStyle/>
          <a:p>
            <a:r>
              <a:rPr lang="en-US" sz="2000" b="1" dirty="0"/>
              <a:t>Moisture Sensor:</a:t>
            </a:r>
            <a:endParaRPr lang="en-IN" sz="2000" b="1" dirty="0"/>
          </a:p>
        </p:txBody>
      </p:sp>
      <p:sp>
        <p:nvSpPr>
          <p:cNvPr id="3" name="Content Placeholder 2">
            <a:extLst>
              <a:ext uri="{FF2B5EF4-FFF2-40B4-BE49-F238E27FC236}">
                <a16:creationId xmlns:a16="http://schemas.microsoft.com/office/drawing/2014/main" id="{D80DF748-B06F-8FE6-F53C-7938DD267DF7}"/>
              </a:ext>
            </a:extLst>
          </p:cNvPr>
          <p:cNvSpPr>
            <a:spLocks noGrp="1"/>
          </p:cNvSpPr>
          <p:nvPr>
            <p:ph idx="1"/>
          </p:nvPr>
        </p:nvSpPr>
        <p:spPr>
          <a:xfrm>
            <a:off x="628649" y="1114424"/>
            <a:ext cx="10239375" cy="4813207"/>
          </a:xfrm>
        </p:spPr>
        <p:txBody>
          <a:bodyPr>
            <a:normAutofit fontScale="92500" lnSpcReduction="10000"/>
          </a:bodyPr>
          <a:lstStyle/>
          <a:p>
            <a:r>
              <a:rPr lang="en-US" sz="1800" dirty="0"/>
              <a:t>A moisture sensor is an electronic device that measures the moisture content of a material. It is used in a variety of applications, including agriculture, construction, and environmental monitoring.</a:t>
            </a:r>
          </a:p>
          <a:p>
            <a:r>
              <a:rPr lang="en-US" sz="1800" dirty="0"/>
              <a:t>The working principle of a moisture sensor depends on the type of sensor used. One common type of sensor is a resistive sensor, which measures the electrical resistance of a material. As the moisture content of the material changes, its resistance changes, allowing the sensor to measure the moisture level.</a:t>
            </a:r>
          </a:p>
          <a:p>
            <a:r>
              <a:rPr lang="en-US" sz="1800" dirty="0"/>
              <a:t>Moisture sensors are commonly used in agriculture to monitor soil moisture levels and help optimize irrigation. They are also used in construction to ensure that building materials are dry before they are used, which helps prevent mold and other problems. Additionally, moisture sensors are used in environmental monitoring to measure the moisture content of air, soil, and other materials.</a:t>
            </a:r>
          </a:p>
          <a:p>
            <a:r>
              <a:rPr lang="en-US" sz="1800" dirty="0"/>
              <a:t>Overall, a moisture sensor is a useful tool for measuring the moisture content of a material. It is widely used in a variety of applications and is available in various configurations to suit different needs.</a:t>
            </a:r>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spTree>
    <p:extLst>
      <p:ext uri="{BB962C8B-B14F-4D97-AF65-F5344CB8AC3E}">
        <p14:creationId xmlns:p14="http://schemas.microsoft.com/office/powerpoint/2010/main" val="256958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9780-0D30-9AA0-AA03-09AD36C57E53}"/>
              </a:ext>
            </a:extLst>
          </p:cNvPr>
          <p:cNvSpPr>
            <a:spLocks noGrp="1"/>
          </p:cNvSpPr>
          <p:nvPr>
            <p:ph type="title"/>
          </p:nvPr>
        </p:nvSpPr>
        <p:spPr>
          <a:xfrm>
            <a:off x="1169404" y="722415"/>
            <a:ext cx="9291215" cy="1049235"/>
          </a:xfrm>
        </p:spPr>
        <p:txBody>
          <a:bodyPr/>
          <a:lstStyle/>
          <a:p>
            <a:r>
              <a:rPr lang="en-US" dirty="0"/>
              <a:t>conclusion</a:t>
            </a:r>
            <a:endParaRPr lang="en-IN" dirty="0"/>
          </a:p>
        </p:txBody>
      </p:sp>
      <p:sp>
        <p:nvSpPr>
          <p:cNvPr id="6" name="Content Placeholder 2">
            <a:extLst>
              <a:ext uri="{FF2B5EF4-FFF2-40B4-BE49-F238E27FC236}">
                <a16:creationId xmlns:a16="http://schemas.microsoft.com/office/drawing/2014/main" id="{012EC2D5-B5F6-A496-AE54-003F0892A930}"/>
              </a:ext>
            </a:extLst>
          </p:cNvPr>
          <p:cNvSpPr>
            <a:spLocks noGrp="1"/>
          </p:cNvSpPr>
          <p:nvPr>
            <p:ph idx="1"/>
          </p:nvPr>
        </p:nvSpPr>
        <p:spPr>
          <a:xfrm>
            <a:off x="976312" y="1885950"/>
            <a:ext cx="10239375" cy="4813300"/>
          </a:xfrm>
        </p:spPr>
        <p:txBody>
          <a:bodyPr>
            <a:normAutofit/>
          </a:bodyPr>
          <a:lstStyle/>
          <a:p>
            <a:pPr marL="154305" marR="265430" indent="0" algn="ctr">
              <a:spcBef>
                <a:spcPts val="430"/>
              </a:spcBef>
              <a:spcAft>
                <a:spcPts val="0"/>
              </a:spcAft>
              <a:buNone/>
            </a:pP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Overall, this IOT-based Smart irrigation application would help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eliminate the major problem for people in irrigating their agricultural farms. In the future, it can be supported with a drone automated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 functions.</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2035807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60</TotalTime>
  <Words>928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Rockwell</vt:lpstr>
      <vt:lpstr>Söhne</vt:lpstr>
      <vt:lpstr>Times New Roman</vt:lpstr>
      <vt:lpstr>Wingdings</vt:lpstr>
      <vt:lpstr>Gallery</vt:lpstr>
      <vt:lpstr>IOT MINI PROJECT</vt:lpstr>
      <vt:lpstr>PROBLEM STATEMENT</vt:lpstr>
      <vt:lpstr>PROCEDURE/STEPS</vt:lpstr>
      <vt:lpstr>PowerPoint Presentation</vt:lpstr>
      <vt:lpstr>COMPONENTS REQUIRED:</vt:lpstr>
      <vt:lpstr>Ardiuno esp8266: </vt:lpstr>
      <vt:lpstr>Relay 12V:</vt:lpstr>
      <vt:lpstr>Moisture Sensor: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MINI PROJECT</dc:title>
  <dc:creator>navaneeth bhuvaneswaran</dc:creator>
  <cp:lastModifiedBy>navaneeth bhuvaneswaran</cp:lastModifiedBy>
  <cp:revision>2</cp:revision>
  <dcterms:created xsi:type="dcterms:W3CDTF">2023-05-15T04:51:17Z</dcterms:created>
  <dcterms:modified xsi:type="dcterms:W3CDTF">2023-06-05T08:56:00Z</dcterms:modified>
</cp:coreProperties>
</file>