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7BE40-4633-4AF4-A458-94269E4AF9F0}" v="1" dt="2023-09-18T10:41:54.054"/>
    <p1510:client id="{D7313AED-E300-4686-BDE2-C7F5006F43AC}" v="136" dt="2023-09-18T10:07:44.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neeta chary" userId="69ba9fa47855fe77" providerId="Windows Live" clId="Web-{9787BE40-4633-4AF4-A458-94269E4AF9F0}"/>
    <pc:docChg chg="modSld">
      <pc:chgData name="navaneeta chary" userId="69ba9fa47855fe77" providerId="Windows Live" clId="Web-{9787BE40-4633-4AF4-A458-94269E4AF9F0}" dt="2023-09-18T10:41:54.054" v="0" actId="14100"/>
      <pc:docMkLst>
        <pc:docMk/>
      </pc:docMkLst>
      <pc:sldChg chg="modSp">
        <pc:chgData name="navaneeta chary" userId="69ba9fa47855fe77" providerId="Windows Live" clId="Web-{9787BE40-4633-4AF4-A458-94269E4AF9F0}" dt="2023-09-18T10:41:54.054" v="0" actId="14100"/>
        <pc:sldMkLst>
          <pc:docMk/>
          <pc:sldMk cId="2305523840" sldId="259"/>
        </pc:sldMkLst>
        <pc:spChg chg="mod">
          <ac:chgData name="navaneeta chary" userId="69ba9fa47855fe77" providerId="Windows Live" clId="Web-{9787BE40-4633-4AF4-A458-94269E4AF9F0}" dt="2023-09-18T10:41:54.054" v="0" actId="14100"/>
          <ac:spMkLst>
            <pc:docMk/>
            <pc:sldMk cId="2305523840" sldId="259"/>
            <ac:spMk id="3" creationId="{74DE2DD0-E3CB-332B-BE5E-8961BC2C3032}"/>
          </ac:spMkLst>
        </pc:spChg>
      </pc:sldChg>
    </pc:docChg>
  </pc:docChgLst>
  <pc:docChgLst>
    <pc:chgData name="navaneeta chary" userId="69ba9fa47855fe77" providerId="Windows Live" clId="Web-{D7313AED-E300-4686-BDE2-C7F5006F43AC}"/>
    <pc:docChg chg="addSld delSld modSld addMainMaster delMainMaster">
      <pc:chgData name="navaneeta chary" userId="69ba9fa47855fe77" providerId="Windows Live" clId="Web-{D7313AED-E300-4686-BDE2-C7F5006F43AC}" dt="2023-09-18T10:07:57.299" v="157"/>
      <pc:docMkLst>
        <pc:docMk/>
      </pc:docMkLst>
      <pc:sldChg chg="addSp delSp modSp mod setBg modClrScheme chgLayout">
        <pc:chgData name="navaneeta chary" userId="69ba9fa47855fe77" providerId="Windows Live" clId="Web-{D7313AED-E300-4686-BDE2-C7F5006F43AC}" dt="2023-09-18T09:50:13.458" v="42" actId="20577"/>
        <pc:sldMkLst>
          <pc:docMk/>
          <pc:sldMk cId="109857222" sldId="256"/>
        </pc:sldMkLst>
        <pc:spChg chg="mod">
          <ac:chgData name="navaneeta chary" userId="69ba9fa47855fe77" providerId="Windows Live" clId="Web-{D7313AED-E300-4686-BDE2-C7F5006F43AC}" dt="2023-09-18T09:49:31.599" v="34"/>
          <ac:spMkLst>
            <pc:docMk/>
            <pc:sldMk cId="109857222" sldId="256"/>
            <ac:spMk id="2" creationId="{00000000-0000-0000-0000-000000000000}"/>
          </ac:spMkLst>
        </pc:spChg>
        <pc:spChg chg="mod">
          <ac:chgData name="navaneeta chary" userId="69ba9fa47855fe77" providerId="Windows Live" clId="Web-{D7313AED-E300-4686-BDE2-C7F5006F43AC}" dt="2023-09-18T09:50:13.458" v="42" actId="20577"/>
          <ac:spMkLst>
            <pc:docMk/>
            <pc:sldMk cId="109857222" sldId="256"/>
            <ac:spMk id="3" creationId="{00000000-0000-0000-0000-000000000000}"/>
          </ac:spMkLst>
        </pc:spChg>
        <pc:spChg chg="add del">
          <ac:chgData name="navaneeta chary" userId="69ba9fa47855fe77" providerId="Windows Live" clId="Web-{D7313AED-E300-4686-BDE2-C7F5006F43AC}" dt="2023-09-18T09:47:53.566" v="1"/>
          <ac:spMkLst>
            <pc:docMk/>
            <pc:sldMk cId="109857222" sldId="256"/>
            <ac:spMk id="8" creationId="{1A8638C4-229F-4EA3-8073-1DA25B97D0C3}"/>
          </ac:spMkLst>
        </pc:spChg>
        <pc:spChg chg="add del">
          <ac:chgData name="navaneeta chary" userId="69ba9fa47855fe77" providerId="Windows Live" clId="Web-{D7313AED-E300-4686-BDE2-C7F5006F43AC}" dt="2023-09-18T09:47:53.566" v="1"/>
          <ac:spMkLst>
            <pc:docMk/>
            <pc:sldMk cId="109857222" sldId="256"/>
            <ac:spMk id="10" creationId="{DA749183-2754-493F-87B0-F3C915846817}"/>
          </ac:spMkLst>
        </pc:spChg>
        <pc:spChg chg="add del">
          <ac:chgData name="navaneeta chary" userId="69ba9fa47855fe77" providerId="Windows Live" clId="Web-{D7313AED-E300-4686-BDE2-C7F5006F43AC}" dt="2023-09-18T09:48:04.707" v="3"/>
          <ac:spMkLst>
            <pc:docMk/>
            <pc:sldMk cId="109857222" sldId="256"/>
            <ac:spMk id="57" creationId="{7229F666-8C72-465C-A1A8-D28703FD2A7D}"/>
          </ac:spMkLst>
        </pc:spChg>
        <pc:spChg chg="add del">
          <ac:chgData name="navaneeta chary" userId="69ba9fa47855fe77" providerId="Windows Live" clId="Web-{D7313AED-E300-4686-BDE2-C7F5006F43AC}" dt="2023-09-18T09:48:09.660" v="5"/>
          <ac:spMkLst>
            <pc:docMk/>
            <pc:sldMk cId="109857222" sldId="256"/>
            <ac:spMk id="61" creationId="{F1174801-1395-44C5-9B00-CCAC45C056E7}"/>
          </ac:spMkLst>
        </pc:spChg>
        <pc:spChg chg="add del">
          <ac:chgData name="navaneeta chary" userId="69ba9fa47855fe77" providerId="Windows Live" clId="Web-{D7313AED-E300-4686-BDE2-C7F5006F43AC}" dt="2023-09-18T09:48:09.660" v="5"/>
          <ac:spMkLst>
            <pc:docMk/>
            <pc:sldMk cId="109857222" sldId="256"/>
            <ac:spMk id="62" creationId="{996DFAFB-BCE1-4BEC-82FB-D574234DEF0A}"/>
          </ac:spMkLst>
        </pc:spChg>
        <pc:spChg chg="add del">
          <ac:chgData name="navaneeta chary" userId="69ba9fa47855fe77" providerId="Windows Live" clId="Web-{D7313AED-E300-4686-BDE2-C7F5006F43AC}" dt="2023-09-18T09:49:31.599" v="34"/>
          <ac:spMkLst>
            <pc:docMk/>
            <pc:sldMk cId="109857222" sldId="256"/>
            <ac:spMk id="65" creationId="{B601567C-4815-45C4-A8C8-DEF236232A30}"/>
          </ac:spMkLst>
        </pc:spChg>
        <pc:spChg chg="add del">
          <ac:chgData name="navaneeta chary" userId="69ba9fa47855fe77" providerId="Windows Live" clId="Web-{D7313AED-E300-4686-BDE2-C7F5006F43AC}" dt="2023-09-18T09:49:31.599" v="34"/>
          <ac:spMkLst>
            <pc:docMk/>
            <pc:sldMk cId="109857222" sldId="256"/>
            <ac:spMk id="67" creationId="{277711D3-2534-4918-8661-020829D71301}"/>
          </ac:spMkLst>
        </pc:spChg>
        <pc:spChg chg="add del">
          <ac:chgData name="navaneeta chary" userId="69ba9fa47855fe77" providerId="Windows Live" clId="Web-{D7313AED-E300-4686-BDE2-C7F5006F43AC}" dt="2023-09-18T09:49:27.333" v="31"/>
          <ac:spMkLst>
            <pc:docMk/>
            <pc:sldMk cId="109857222" sldId="256"/>
            <ac:spMk id="72" creationId="{4A3E5678-E0CE-4EE8-9480-5A05F00FD19B}"/>
          </ac:spMkLst>
        </pc:spChg>
        <pc:spChg chg="add del">
          <ac:chgData name="navaneeta chary" userId="69ba9fa47855fe77" providerId="Windows Live" clId="Web-{D7313AED-E300-4686-BDE2-C7F5006F43AC}" dt="2023-09-18T09:49:27.333" v="31"/>
          <ac:spMkLst>
            <pc:docMk/>
            <pc:sldMk cId="109857222" sldId="256"/>
            <ac:spMk id="74" creationId="{682CEB5B-E8A2-445F-909E-820A5F427EF0}"/>
          </ac:spMkLst>
        </pc:spChg>
        <pc:spChg chg="add del">
          <ac:chgData name="navaneeta chary" userId="69ba9fa47855fe77" providerId="Windows Live" clId="Web-{D7313AED-E300-4686-BDE2-C7F5006F43AC}" dt="2023-09-18T09:49:31.536" v="33"/>
          <ac:spMkLst>
            <pc:docMk/>
            <pc:sldMk cId="109857222" sldId="256"/>
            <ac:spMk id="78" creationId="{9B45BA4C-9B54-4496-821F-9E0985CA984D}"/>
          </ac:spMkLst>
        </pc:spChg>
        <pc:spChg chg="add del">
          <ac:chgData name="navaneeta chary" userId="69ba9fa47855fe77" providerId="Windows Live" clId="Web-{D7313AED-E300-4686-BDE2-C7F5006F43AC}" dt="2023-09-18T09:49:31.536" v="33"/>
          <ac:spMkLst>
            <pc:docMk/>
            <pc:sldMk cId="109857222" sldId="256"/>
            <ac:spMk id="79" creationId="{C340C2BF-40B4-4E8A-A6BB-EF76CC80EE59}"/>
          </ac:spMkLst>
        </pc:spChg>
        <pc:spChg chg="add del">
          <ac:chgData name="navaneeta chary" userId="69ba9fa47855fe77" providerId="Windows Live" clId="Web-{D7313AED-E300-4686-BDE2-C7F5006F43AC}" dt="2023-09-18T09:49:31.536" v="33"/>
          <ac:spMkLst>
            <pc:docMk/>
            <pc:sldMk cId="109857222" sldId="256"/>
            <ac:spMk id="80" creationId="{F0F00D00-FA76-49D4-9105-5692A512AF2C}"/>
          </ac:spMkLst>
        </pc:spChg>
        <pc:spChg chg="add">
          <ac:chgData name="navaneeta chary" userId="69ba9fa47855fe77" providerId="Windows Live" clId="Web-{D7313AED-E300-4686-BDE2-C7F5006F43AC}" dt="2023-09-18T09:49:31.599" v="34"/>
          <ac:spMkLst>
            <pc:docMk/>
            <pc:sldMk cId="109857222" sldId="256"/>
            <ac:spMk id="82" creationId="{022809AF-EB43-4FA3-93FF-87D535C7186D}"/>
          </ac:spMkLst>
        </pc:spChg>
        <pc:spChg chg="add">
          <ac:chgData name="navaneeta chary" userId="69ba9fa47855fe77" providerId="Windows Live" clId="Web-{D7313AED-E300-4686-BDE2-C7F5006F43AC}" dt="2023-09-18T09:49:31.599" v="34"/>
          <ac:spMkLst>
            <pc:docMk/>
            <pc:sldMk cId="109857222" sldId="256"/>
            <ac:spMk id="83" creationId="{8C37C960-91F5-4F61-B2CD-8A037920720B}"/>
          </ac:spMkLst>
        </pc:spChg>
        <pc:spChg chg="add">
          <ac:chgData name="navaneeta chary" userId="69ba9fa47855fe77" providerId="Windows Live" clId="Web-{D7313AED-E300-4686-BDE2-C7F5006F43AC}" dt="2023-09-18T09:49:31.599" v="34"/>
          <ac:spMkLst>
            <pc:docMk/>
            <pc:sldMk cId="109857222" sldId="256"/>
            <ac:spMk id="84" creationId="{69524929-325F-4CC4-89F2-74EDDDC6BB0A}"/>
          </ac:spMkLst>
        </pc:spChg>
        <pc:spChg chg="add">
          <ac:chgData name="navaneeta chary" userId="69ba9fa47855fe77" providerId="Windows Live" clId="Web-{D7313AED-E300-4686-BDE2-C7F5006F43AC}" dt="2023-09-18T09:49:31.599" v="34"/>
          <ac:spMkLst>
            <pc:docMk/>
            <pc:sldMk cId="109857222" sldId="256"/>
            <ac:spMk id="85" creationId="{00D17641-B7BA-4826-BC7C-92172791CEE5}"/>
          </ac:spMkLst>
        </pc:spChg>
        <pc:spChg chg="add">
          <ac:chgData name="navaneeta chary" userId="69ba9fa47855fe77" providerId="Windows Live" clId="Web-{D7313AED-E300-4686-BDE2-C7F5006F43AC}" dt="2023-09-18T09:49:31.599" v="34"/>
          <ac:spMkLst>
            <pc:docMk/>
            <pc:sldMk cId="109857222" sldId="256"/>
            <ac:spMk id="86" creationId="{151FC7BE-4DC6-4061-98EB-C48DCFFF6FF5}"/>
          </ac:spMkLst>
        </pc:spChg>
        <pc:spChg chg="add">
          <ac:chgData name="navaneeta chary" userId="69ba9fa47855fe77" providerId="Windows Live" clId="Web-{D7313AED-E300-4686-BDE2-C7F5006F43AC}" dt="2023-09-18T09:49:31.599" v="34"/>
          <ac:spMkLst>
            <pc:docMk/>
            <pc:sldMk cId="109857222" sldId="256"/>
            <ac:spMk id="87" creationId="{3D4CA8B8-30A6-49D9-99C0-3ADAF9741C42}"/>
          </ac:spMkLst>
        </pc:spChg>
        <pc:grpChg chg="add del">
          <ac:chgData name="navaneeta chary" userId="69ba9fa47855fe77" providerId="Windows Live" clId="Web-{D7313AED-E300-4686-BDE2-C7F5006F43AC}" dt="2023-09-18T09:47:53.566" v="1"/>
          <ac:grpSpMkLst>
            <pc:docMk/>
            <pc:sldMk cId="109857222" sldId="256"/>
            <ac:grpSpMk id="12" creationId="{C2AA28E9-5E96-454C-B3A3-343E8B043403}"/>
          </ac:grpSpMkLst>
        </pc:grpChg>
        <pc:grpChg chg="add del">
          <ac:chgData name="navaneeta chary" userId="69ba9fa47855fe77" providerId="Windows Live" clId="Web-{D7313AED-E300-4686-BDE2-C7F5006F43AC}" dt="2023-09-18T09:48:09.660" v="5"/>
          <ac:grpSpMkLst>
            <pc:docMk/>
            <pc:sldMk cId="109857222" sldId="256"/>
            <ac:grpSpMk id="22" creationId="{8BAEE281-C3DD-4DC6-AFC2-A74532519189}"/>
          </ac:grpSpMkLst>
        </pc:grpChg>
        <pc:grpChg chg="add del">
          <ac:chgData name="navaneeta chary" userId="69ba9fa47855fe77" providerId="Windows Live" clId="Web-{D7313AED-E300-4686-BDE2-C7F5006F43AC}" dt="2023-09-18T09:48:09.660" v="5"/>
          <ac:grpSpMkLst>
            <pc:docMk/>
            <pc:sldMk cId="109857222" sldId="256"/>
            <ac:grpSpMk id="34" creationId="{5C0E6139-8A19-4905-87E2-E547D7B7F1AF}"/>
          </ac:grpSpMkLst>
        </pc:grpChg>
        <pc:grpChg chg="add del">
          <ac:chgData name="navaneeta chary" userId="69ba9fa47855fe77" providerId="Windows Live" clId="Web-{D7313AED-E300-4686-BDE2-C7F5006F43AC}" dt="2023-09-18T09:47:53.566" v="1"/>
          <ac:grpSpMkLst>
            <pc:docMk/>
            <pc:sldMk cId="109857222" sldId="256"/>
            <ac:grpSpMk id="41" creationId="{5ADCD759-8574-4BF7-8D61-F42F8D777F0B}"/>
          </ac:grpSpMkLst>
        </pc:grpChg>
        <pc:grpChg chg="add del">
          <ac:chgData name="navaneeta chary" userId="69ba9fa47855fe77" providerId="Windows Live" clId="Web-{D7313AED-E300-4686-BDE2-C7F5006F43AC}" dt="2023-09-18T09:47:53.566" v="1"/>
          <ac:grpSpMkLst>
            <pc:docMk/>
            <pc:sldMk cId="109857222" sldId="256"/>
            <ac:grpSpMk id="53" creationId="{787E7F45-6639-4E33-B60A-B8079DCB967E}"/>
          </ac:grpSpMkLst>
        </pc:grpChg>
        <pc:grpChg chg="add del">
          <ac:chgData name="navaneeta chary" userId="69ba9fa47855fe77" providerId="Windows Live" clId="Web-{D7313AED-E300-4686-BDE2-C7F5006F43AC}" dt="2023-09-18T09:48:09.660" v="5"/>
          <ac:grpSpMkLst>
            <pc:docMk/>
            <pc:sldMk cId="109857222" sldId="256"/>
            <ac:grpSpMk id="63" creationId="{F478807D-D964-4FD1-ADDC-13ADCA84C799}"/>
          </ac:grpSpMkLst>
        </pc:grpChg>
        <pc:cxnChg chg="add del mod">
          <ac:chgData name="navaneeta chary" userId="69ba9fa47855fe77" providerId="Windows Live" clId="Web-{D7313AED-E300-4686-BDE2-C7F5006F43AC}" dt="2023-09-18T09:48:04.707" v="3"/>
          <ac:cxnSpMkLst>
            <pc:docMk/>
            <pc:sldMk cId="109857222" sldId="256"/>
            <ac:cxnSpMk id="58" creationId="{54A6E69C-E9CC-4AD4-838D-2835683A64EB}"/>
          </ac:cxnSpMkLst>
        </pc:cxnChg>
        <pc:cxnChg chg="add del">
          <ac:chgData name="navaneeta chary" userId="69ba9fa47855fe77" providerId="Windows Live" clId="Web-{D7313AED-E300-4686-BDE2-C7F5006F43AC}" dt="2023-09-18T09:48:04.707" v="3"/>
          <ac:cxnSpMkLst>
            <pc:docMk/>
            <pc:sldMk cId="109857222" sldId="256"/>
            <ac:cxnSpMk id="59" creationId="{B76B9EBB-1334-4040-BCF7-51F44CBFA6B3}"/>
          </ac:cxnSpMkLst>
        </pc:cxnChg>
        <pc:cxnChg chg="add del">
          <ac:chgData name="navaneeta chary" userId="69ba9fa47855fe77" providerId="Windows Live" clId="Web-{D7313AED-E300-4686-BDE2-C7F5006F43AC}" dt="2023-09-18T09:49:31.599" v="34"/>
          <ac:cxnSpMkLst>
            <pc:docMk/>
            <pc:sldMk cId="109857222" sldId="256"/>
            <ac:cxnSpMk id="66" creationId="{9D2BBCA2-F039-47DF-B36F-39D7E7CC0090}"/>
          </ac:cxnSpMkLst>
        </pc:cxnChg>
        <pc:cxnChg chg="add del">
          <ac:chgData name="navaneeta chary" userId="69ba9fa47855fe77" providerId="Windows Live" clId="Web-{D7313AED-E300-4686-BDE2-C7F5006F43AC}" dt="2023-09-18T09:49:27.333" v="31"/>
          <ac:cxnSpMkLst>
            <pc:docMk/>
            <pc:sldMk cId="109857222" sldId="256"/>
            <ac:cxnSpMk id="76" creationId="{AC0B0526-31B2-4051-B51C-5CAC2C578EDC}"/>
          </ac:cxnSpMkLst>
        </pc:cxnChg>
      </pc:sldChg>
      <pc:sldChg chg="addSp delSp modSp new mod setBg">
        <pc:chgData name="navaneeta chary" userId="69ba9fa47855fe77" providerId="Windows Live" clId="Web-{D7313AED-E300-4686-BDE2-C7F5006F43AC}" dt="2023-09-18T09:51:40.756" v="50"/>
        <pc:sldMkLst>
          <pc:docMk/>
          <pc:sldMk cId="1583888889" sldId="257"/>
        </pc:sldMkLst>
        <pc:spChg chg="mod">
          <ac:chgData name="navaneeta chary" userId="69ba9fa47855fe77" providerId="Windows Live" clId="Web-{D7313AED-E300-4686-BDE2-C7F5006F43AC}" dt="2023-09-18T09:51:40.756" v="50"/>
          <ac:spMkLst>
            <pc:docMk/>
            <pc:sldMk cId="1583888889" sldId="257"/>
            <ac:spMk id="2" creationId="{B377B9C0-5F4E-EDF3-8A18-AEEBFB4DB633}"/>
          </ac:spMkLst>
        </pc:spChg>
        <pc:spChg chg="mod">
          <ac:chgData name="navaneeta chary" userId="69ba9fa47855fe77" providerId="Windows Live" clId="Web-{D7313AED-E300-4686-BDE2-C7F5006F43AC}" dt="2023-09-18T09:51:40.756" v="50"/>
          <ac:spMkLst>
            <pc:docMk/>
            <pc:sldMk cId="1583888889" sldId="257"/>
            <ac:spMk id="3" creationId="{2491C8BD-9019-D661-6D6B-42964AC34FBA}"/>
          </ac:spMkLst>
        </pc:spChg>
        <pc:spChg chg="add del">
          <ac:chgData name="navaneeta chary" userId="69ba9fa47855fe77" providerId="Windows Live" clId="Web-{D7313AED-E300-4686-BDE2-C7F5006F43AC}" dt="2023-09-18T09:51:40.756" v="50"/>
          <ac:spMkLst>
            <pc:docMk/>
            <pc:sldMk cId="1583888889" sldId="257"/>
            <ac:spMk id="8" creationId="{32768DCD-B824-413A-B330-8D57ADB3724C}"/>
          </ac:spMkLst>
        </pc:spChg>
        <pc:spChg chg="add del">
          <ac:chgData name="navaneeta chary" userId="69ba9fa47855fe77" providerId="Windows Live" clId="Web-{D7313AED-E300-4686-BDE2-C7F5006F43AC}" dt="2023-09-18T09:51:40.756" v="50"/>
          <ac:spMkLst>
            <pc:docMk/>
            <pc:sldMk cId="1583888889" sldId="257"/>
            <ac:spMk id="10" creationId="{96E45848-BEDA-4F24-9C4E-DA2120958262}"/>
          </ac:spMkLst>
        </pc:spChg>
        <pc:spChg chg="add del">
          <ac:chgData name="navaneeta chary" userId="69ba9fa47855fe77" providerId="Windows Live" clId="Web-{D7313AED-E300-4686-BDE2-C7F5006F43AC}" dt="2023-09-18T09:51:40.756" v="50"/>
          <ac:spMkLst>
            <pc:docMk/>
            <pc:sldMk cId="1583888889" sldId="257"/>
            <ac:spMk id="12" creationId="{B2BB8117-A903-442C-9223-A4FEB85C3271}"/>
          </ac:spMkLst>
        </pc:spChg>
        <pc:spChg chg="add del">
          <ac:chgData name="navaneeta chary" userId="69ba9fa47855fe77" providerId="Windows Live" clId="Web-{D7313AED-E300-4686-BDE2-C7F5006F43AC}" dt="2023-09-18T09:51:40.756" v="50"/>
          <ac:spMkLst>
            <pc:docMk/>
            <pc:sldMk cId="1583888889" sldId="257"/>
            <ac:spMk id="14" creationId="{C59300B8-3117-43F8-9F8E-68DB9F002F92}"/>
          </ac:spMkLst>
        </pc:spChg>
        <pc:spChg chg="add del">
          <ac:chgData name="navaneeta chary" userId="69ba9fa47855fe77" providerId="Windows Live" clId="Web-{D7313AED-E300-4686-BDE2-C7F5006F43AC}" dt="2023-09-18T09:51:40.756" v="50"/>
          <ac:spMkLst>
            <pc:docMk/>
            <pc:sldMk cId="1583888889" sldId="257"/>
            <ac:spMk id="16" creationId="{1AFAE680-42C1-4104-B74F-B0A8F1FB264A}"/>
          </ac:spMkLst>
        </pc:spChg>
        <pc:spChg chg="add del">
          <ac:chgData name="navaneeta chary" userId="69ba9fa47855fe77" providerId="Windows Live" clId="Web-{D7313AED-E300-4686-BDE2-C7F5006F43AC}" dt="2023-09-18T09:51:40.756" v="50"/>
          <ac:spMkLst>
            <pc:docMk/>
            <pc:sldMk cId="1583888889" sldId="257"/>
            <ac:spMk id="18" creationId="{828A8BA9-B3FE-4C96-A0A1-72A0D2C85578}"/>
          </ac:spMkLst>
        </pc:spChg>
        <pc:spChg chg="add del">
          <ac:chgData name="navaneeta chary" userId="69ba9fa47855fe77" providerId="Windows Live" clId="Web-{D7313AED-E300-4686-BDE2-C7F5006F43AC}" dt="2023-09-18T09:51:40.741" v="49"/>
          <ac:spMkLst>
            <pc:docMk/>
            <pc:sldMk cId="1583888889" sldId="257"/>
            <ac:spMk id="23" creationId="{32768DCD-B824-413A-B330-8D57ADB3724C}"/>
          </ac:spMkLst>
        </pc:spChg>
        <pc:spChg chg="add del">
          <ac:chgData name="navaneeta chary" userId="69ba9fa47855fe77" providerId="Windows Live" clId="Web-{D7313AED-E300-4686-BDE2-C7F5006F43AC}" dt="2023-09-18T09:51:40.741" v="49"/>
          <ac:spMkLst>
            <pc:docMk/>
            <pc:sldMk cId="1583888889" sldId="257"/>
            <ac:spMk id="25" creationId="{96E45848-BEDA-4F24-9C4E-DA2120958262}"/>
          </ac:spMkLst>
        </pc:spChg>
        <pc:spChg chg="add del">
          <ac:chgData name="navaneeta chary" userId="69ba9fa47855fe77" providerId="Windows Live" clId="Web-{D7313AED-E300-4686-BDE2-C7F5006F43AC}" dt="2023-09-18T09:51:40.741" v="49"/>
          <ac:spMkLst>
            <pc:docMk/>
            <pc:sldMk cId="1583888889" sldId="257"/>
            <ac:spMk id="27" creationId="{B2BB8117-A903-442C-9223-A4FEB85C3271}"/>
          </ac:spMkLst>
        </pc:spChg>
        <pc:spChg chg="add del">
          <ac:chgData name="navaneeta chary" userId="69ba9fa47855fe77" providerId="Windows Live" clId="Web-{D7313AED-E300-4686-BDE2-C7F5006F43AC}" dt="2023-09-18T09:51:40.741" v="49"/>
          <ac:spMkLst>
            <pc:docMk/>
            <pc:sldMk cId="1583888889" sldId="257"/>
            <ac:spMk id="29" creationId="{C59300B8-3117-43F8-9F8E-68DB9F002F92}"/>
          </ac:spMkLst>
        </pc:spChg>
        <pc:spChg chg="add del">
          <ac:chgData name="navaneeta chary" userId="69ba9fa47855fe77" providerId="Windows Live" clId="Web-{D7313AED-E300-4686-BDE2-C7F5006F43AC}" dt="2023-09-18T09:51:40.741" v="49"/>
          <ac:spMkLst>
            <pc:docMk/>
            <pc:sldMk cId="1583888889" sldId="257"/>
            <ac:spMk id="31" creationId="{1AFAE680-42C1-4104-B74F-B0A8F1FB264A}"/>
          </ac:spMkLst>
        </pc:spChg>
        <pc:spChg chg="add del">
          <ac:chgData name="navaneeta chary" userId="69ba9fa47855fe77" providerId="Windows Live" clId="Web-{D7313AED-E300-4686-BDE2-C7F5006F43AC}" dt="2023-09-18T09:51:40.741" v="49"/>
          <ac:spMkLst>
            <pc:docMk/>
            <pc:sldMk cId="1583888889" sldId="257"/>
            <ac:spMk id="33" creationId="{828A8BA9-B3FE-4C96-A0A1-72A0D2C85578}"/>
          </ac:spMkLst>
        </pc:spChg>
        <pc:spChg chg="add">
          <ac:chgData name="navaneeta chary" userId="69ba9fa47855fe77" providerId="Windows Live" clId="Web-{D7313AED-E300-4686-BDE2-C7F5006F43AC}" dt="2023-09-18T09:51:40.756" v="50"/>
          <ac:spMkLst>
            <pc:docMk/>
            <pc:sldMk cId="1583888889" sldId="257"/>
            <ac:spMk id="35" creationId="{19B36E71-93BD-4984-AC9C-CC9FB9CC06D6}"/>
          </ac:spMkLst>
        </pc:spChg>
        <pc:spChg chg="add">
          <ac:chgData name="navaneeta chary" userId="69ba9fa47855fe77" providerId="Windows Live" clId="Web-{D7313AED-E300-4686-BDE2-C7F5006F43AC}" dt="2023-09-18T09:51:40.756" v="50"/>
          <ac:spMkLst>
            <pc:docMk/>
            <pc:sldMk cId="1583888889" sldId="257"/>
            <ac:spMk id="36" creationId="{3A767031-C99F-4567-B7D9-353331C77909}"/>
          </ac:spMkLst>
        </pc:spChg>
        <pc:spChg chg="add">
          <ac:chgData name="navaneeta chary" userId="69ba9fa47855fe77" providerId="Windows Live" clId="Web-{D7313AED-E300-4686-BDE2-C7F5006F43AC}" dt="2023-09-18T09:51:40.756" v="50"/>
          <ac:spMkLst>
            <pc:docMk/>
            <pc:sldMk cId="1583888889" sldId="257"/>
            <ac:spMk id="37" creationId="{63FEDEE9-12A6-4011-A532-8071D6086BF8}"/>
          </ac:spMkLst>
        </pc:spChg>
        <pc:spChg chg="add">
          <ac:chgData name="navaneeta chary" userId="69ba9fa47855fe77" providerId="Windows Live" clId="Web-{D7313AED-E300-4686-BDE2-C7F5006F43AC}" dt="2023-09-18T09:51:40.756" v="50"/>
          <ac:spMkLst>
            <pc:docMk/>
            <pc:sldMk cId="1583888889" sldId="257"/>
            <ac:spMk id="38" creationId="{57C37CE9-19CE-49DF-A887-2214EBB1F097}"/>
          </ac:spMkLst>
        </pc:spChg>
        <pc:spChg chg="add">
          <ac:chgData name="navaneeta chary" userId="69ba9fa47855fe77" providerId="Windows Live" clId="Web-{D7313AED-E300-4686-BDE2-C7F5006F43AC}" dt="2023-09-18T09:51:40.756" v="50"/>
          <ac:spMkLst>
            <pc:docMk/>
            <pc:sldMk cId="1583888889" sldId="257"/>
            <ac:spMk id="39" creationId="{7EF84E8E-7E93-4DEE-BCFB-2AE29098B5C3}"/>
          </ac:spMkLst>
        </pc:spChg>
        <pc:spChg chg="add">
          <ac:chgData name="navaneeta chary" userId="69ba9fa47855fe77" providerId="Windows Live" clId="Web-{D7313AED-E300-4686-BDE2-C7F5006F43AC}" dt="2023-09-18T09:51:40.756" v="50"/>
          <ac:spMkLst>
            <pc:docMk/>
            <pc:sldMk cId="1583888889" sldId="257"/>
            <ac:spMk id="40" creationId="{9046502B-E9B6-4225-B8EE-BC5D644686B0}"/>
          </ac:spMkLst>
        </pc:spChg>
      </pc:sldChg>
      <pc:sldChg chg="addSp delSp modSp new del">
        <pc:chgData name="navaneeta chary" userId="69ba9fa47855fe77" providerId="Windows Live" clId="Web-{D7313AED-E300-4686-BDE2-C7F5006F43AC}" dt="2023-09-18T09:53:16.320" v="55"/>
        <pc:sldMkLst>
          <pc:docMk/>
          <pc:sldMk cId="3127760307" sldId="258"/>
        </pc:sldMkLst>
        <pc:spChg chg="del">
          <ac:chgData name="navaneeta chary" userId="69ba9fa47855fe77" providerId="Windows Live" clId="Web-{D7313AED-E300-4686-BDE2-C7F5006F43AC}" dt="2023-09-18T09:52:28.757" v="52"/>
          <ac:spMkLst>
            <pc:docMk/>
            <pc:sldMk cId="3127760307" sldId="258"/>
            <ac:spMk id="3" creationId="{88E22100-AE8E-3569-43DB-53B0603521D3}"/>
          </ac:spMkLst>
        </pc:spChg>
        <pc:spChg chg="add mod">
          <ac:chgData name="navaneeta chary" userId="69ba9fa47855fe77" providerId="Windows Live" clId="Web-{D7313AED-E300-4686-BDE2-C7F5006F43AC}" dt="2023-09-18T09:53:00.210" v="53"/>
          <ac:spMkLst>
            <pc:docMk/>
            <pc:sldMk cId="3127760307" sldId="258"/>
            <ac:spMk id="6" creationId="{8AB5C7C1-CAA1-7EA8-F7F6-A468F990F7CB}"/>
          </ac:spMkLst>
        </pc:spChg>
        <pc:picChg chg="add del mod ord">
          <ac:chgData name="navaneeta chary" userId="69ba9fa47855fe77" providerId="Windows Live" clId="Web-{D7313AED-E300-4686-BDE2-C7F5006F43AC}" dt="2023-09-18T09:53:00.210" v="53"/>
          <ac:picMkLst>
            <pc:docMk/>
            <pc:sldMk cId="3127760307" sldId="258"/>
            <ac:picMk id="4" creationId="{41BA8DDD-1E7B-4437-396A-F099622234D7}"/>
          </ac:picMkLst>
        </pc:picChg>
      </pc:sldChg>
      <pc:sldChg chg="addSp delSp modSp new mod setBg">
        <pc:chgData name="navaneeta chary" userId="69ba9fa47855fe77" providerId="Windows Live" clId="Web-{D7313AED-E300-4686-BDE2-C7F5006F43AC}" dt="2023-09-18T09:57:53.636" v="82"/>
        <pc:sldMkLst>
          <pc:docMk/>
          <pc:sldMk cId="2305523840" sldId="259"/>
        </pc:sldMkLst>
        <pc:spChg chg="mod">
          <ac:chgData name="navaneeta chary" userId="69ba9fa47855fe77" providerId="Windows Live" clId="Web-{D7313AED-E300-4686-BDE2-C7F5006F43AC}" dt="2023-09-18T09:53:53.258" v="58"/>
          <ac:spMkLst>
            <pc:docMk/>
            <pc:sldMk cId="2305523840" sldId="259"/>
            <ac:spMk id="2" creationId="{6708B5D9-1CFC-8854-2018-D674AEC0A56A}"/>
          </ac:spMkLst>
        </pc:spChg>
        <pc:spChg chg="mod">
          <ac:chgData name="navaneeta chary" userId="69ba9fa47855fe77" providerId="Windows Live" clId="Web-{D7313AED-E300-4686-BDE2-C7F5006F43AC}" dt="2023-09-18T09:53:53.258" v="58"/>
          <ac:spMkLst>
            <pc:docMk/>
            <pc:sldMk cId="2305523840" sldId="259"/>
            <ac:spMk id="3" creationId="{74DE2DD0-E3CB-332B-BE5E-8961BC2C3032}"/>
          </ac:spMkLst>
        </pc:spChg>
        <pc:spChg chg="add del">
          <ac:chgData name="navaneeta chary" userId="69ba9fa47855fe77" providerId="Windows Live" clId="Web-{D7313AED-E300-4686-BDE2-C7F5006F43AC}" dt="2023-09-18T09:57:53.636" v="82"/>
          <ac:spMkLst>
            <pc:docMk/>
            <pc:sldMk cId="2305523840" sldId="259"/>
            <ac:spMk id="8" creationId="{32768DCD-B824-413A-B330-8D57ADB3724C}"/>
          </ac:spMkLst>
        </pc:spChg>
        <pc:spChg chg="add del">
          <ac:chgData name="navaneeta chary" userId="69ba9fa47855fe77" providerId="Windows Live" clId="Web-{D7313AED-E300-4686-BDE2-C7F5006F43AC}" dt="2023-09-18T09:57:53.636" v="82"/>
          <ac:spMkLst>
            <pc:docMk/>
            <pc:sldMk cId="2305523840" sldId="259"/>
            <ac:spMk id="10" creationId="{96E45848-BEDA-4F24-9C4E-DA2120958262}"/>
          </ac:spMkLst>
        </pc:spChg>
        <pc:spChg chg="add del">
          <ac:chgData name="navaneeta chary" userId="69ba9fa47855fe77" providerId="Windows Live" clId="Web-{D7313AED-E300-4686-BDE2-C7F5006F43AC}" dt="2023-09-18T09:57:53.636" v="82"/>
          <ac:spMkLst>
            <pc:docMk/>
            <pc:sldMk cId="2305523840" sldId="259"/>
            <ac:spMk id="12" creationId="{B2BB8117-A903-442C-9223-A4FEB85C3271}"/>
          </ac:spMkLst>
        </pc:spChg>
        <pc:spChg chg="add del">
          <ac:chgData name="navaneeta chary" userId="69ba9fa47855fe77" providerId="Windows Live" clId="Web-{D7313AED-E300-4686-BDE2-C7F5006F43AC}" dt="2023-09-18T09:57:53.636" v="82"/>
          <ac:spMkLst>
            <pc:docMk/>
            <pc:sldMk cId="2305523840" sldId="259"/>
            <ac:spMk id="14" creationId="{C59300B8-3117-43F8-9F8E-68DB9F002F92}"/>
          </ac:spMkLst>
        </pc:spChg>
        <pc:spChg chg="add del">
          <ac:chgData name="navaneeta chary" userId="69ba9fa47855fe77" providerId="Windows Live" clId="Web-{D7313AED-E300-4686-BDE2-C7F5006F43AC}" dt="2023-09-18T09:57:53.636" v="82"/>
          <ac:spMkLst>
            <pc:docMk/>
            <pc:sldMk cId="2305523840" sldId="259"/>
            <ac:spMk id="16" creationId="{1AFAE680-42C1-4104-B74F-B0A8F1FB264A}"/>
          </ac:spMkLst>
        </pc:spChg>
        <pc:spChg chg="add del">
          <ac:chgData name="navaneeta chary" userId="69ba9fa47855fe77" providerId="Windows Live" clId="Web-{D7313AED-E300-4686-BDE2-C7F5006F43AC}" dt="2023-09-18T09:57:53.636" v="82"/>
          <ac:spMkLst>
            <pc:docMk/>
            <pc:sldMk cId="2305523840" sldId="259"/>
            <ac:spMk id="18" creationId="{828A8BA9-B3FE-4C96-A0A1-72A0D2C85578}"/>
          </ac:spMkLst>
        </pc:spChg>
        <pc:spChg chg="add del">
          <ac:chgData name="navaneeta chary" userId="69ba9fa47855fe77" providerId="Windows Live" clId="Web-{D7313AED-E300-4686-BDE2-C7F5006F43AC}" dt="2023-09-18T09:57:53.636" v="82"/>
          <ac:spMkLst>
            <pc:docMk/>
            <pc:sldMk cId="2305523840" sldId="259"/>
            <ac:spMk id="20" creationId="{19F9CD66-32FC-448F-B4C5-67D17508A226}"/>
          </ac:spMkLst>
        </pc:spChg>
        <pc:spChg chg="add">
          <ac:chgData name="navaneeta chary" userId="69ba9fa47855fe77" providerId="Windows Live" clId="Web-{D7313AED-E300-4686-BDE2-C7F5006F43AC}" dt="2023-09-18T09:57:53.636" v="82"/>
          <ac:spMkLst>
            <pc:docMk/>
            <pc:sldMk cId="2305523840" sldId="259"/>
            <ac:spMk id="25" creationId="{32768DCD-B824-413A-B330-8D57ADB3724C}"/>
          </ac:spMkLst>
        </pc:spChg>
        <pc:spChg chg="add">
          <ac:chgData name="navaneeta chary" userId="69ba9fa47855fe77" providerId="Windows Live" clId="Web-{D7313AED-E300-4686-BDE2-C7F5006F43AC}" dt="2023-09-18T09:57:53.636" v="82"/>
          <ac:spMkLst>
            <pc:docMk/>
            <pc:sldMk cId="2305523840" sldId="259"/>
            <ac:spMk id="27" creationId="{96E45848-BEDA-4F24-9C4E-DA2120958262}"/>
          </ac:spMkLst>
        </pc:spChg>
        <pc:spChg chg="add">
          <ac:chgData name="navaneeta chary" userId="69ba9fa47855fe77" providerId="Windows Live" clId="Web-{D7313AED-E300-4686-BDE2-C7F5006F43AC}" dt="2023-09-18T09:57:53.636" v="82"/>
          <ac:spMkLst>
            <pc:docMk/>
            <pc:sldMk cId="2305523840" sldId="259"/>
            <ac:spMk id="29" creationId="{B2BB8117-A903-442C-9223-A4FEB85C3271}"/>
          </ac:spMkLst>
        </pc:spChg>
        <pc:spChg chg="add">
          <ac:chgData name="navaneeta chary" userId="69ba9fa47855fe77" providerId="Windows Live" clId="Web-{D7313AED-E300-4686-BDE2-C7F5006F43AC}" dt="2023-09-18T09:57:53.636" v="82"/>
          <ac:spMkLst>
            <pc:docMk/>
            <pc:sldMk cId="2305523840" sldId="259"/>
            <ac:spMk id="31" creationId="{C59300B8-3117-43F8-9F8E-68DB9F002F92}"/>
          </ac:spMkLst>
        </pc:spChg>
        <pc:spChg chg="add">
          <ac:chgData name="navaneeta chary" userId="69ba9fa47855fe77" providerId="Windows Live" clId="Web-{D7313AED-E300-4686-BDE2-C7F5006F43AC}" dt="2023-09-18T09:57:53.636" v="82"/>
          <ac:spMkLst>
            <pc:docMk/>
            <pc:sldMk cId="2305523840" sldId="259"/>
            <ac:spMk id="33" creationId="{1AFAE680-42C1-4104-B74F-B0A8F1FB264A}"/>
          </ac:spMkLst>
        </pc:spChg>
        <pc:spChg chg="add">
          <ac:chgData name="navaneeta chary" userId="69ba9fa47855fe77" providerId="Windows Live" clId="Web-{D7313AED-E300-4686-BDE2-C7F5006F43AC}" dt="2023-09-18T09:57:53.636" v="82"/>
          <ac:spMkLst>
            <pc:docMk/>
            <pc:sldMk cId="2305523840" sldId="259"/>
            <ac:spMk id="35" creationId="{828A8BA9-B3FE-4C96-A0A1-72A0D2C85578}"/>
          </ac:spMkLst>
        </pc:spChg>
      </pc:sldChg>
      <pc:sldChg chg="addSp delSp modSp new mod setBg">
        <pc:chgData name="navaneeta chary" userId="69ba9fa47855fe77" providerId="Windows Live" clId="Web-{D7313AED-E300-4686-BDE2-C7F5006F43AC}" dt="2023-09-18T09:57:37.870" v="81"/>
        <pc:sldMkLst>
          <pc:docMk/>
          <pc:sldMk cId="3099766119" sldId="260"/>
        </pc:sldMkLst>
        <pc:spChg chg="mod">
          <ac:chgData name="navaneeta chary" userId="69ba9fa47855fe77" providerId="Windows Live" clId="Web-{D7313AED-E300-4686-BDE2-C7F5006F43AC}" dt="2023-09-18T09:57:37.870" v="81"/>
          <ac:spMkLst>
            <pc:docMk/>
            <pc:sldMk cId="3099766119" sldId="260"/>
            <ac:spMk id="2" creationId="{796F7D11-35F5-9C83-4C3A-A307012D5CB6}"/>
          </ac:spMkLst>
        </pc:spChg>
        <pc:spChg chg="del">
          <ac:chgData name="navaneeta chary" userId="69ba9fa47855fe77" providerId="Windows Live" clId="Web-{D7313AED-E300-4686-BDE2-C7F5006F43AC}" dt="2023-09-18T09:54:57.712" v="61"/>
          <ac:spMkLst>
            <pc:docMk/>
            <pc:sldMk cId="3099766119" sldId="260"/>
            <ac:spMk id="3" creationId="{BF1928B3-0968-16B5-3945-D345134FF50E}"/>
          </ac:spMkLst>
        </pc:spChg>
        <pc:spChg chg="add del mod">
          <ac:chgData name="navaneeta chary" userId="69ba9fa47855fe77" providerId="Windows Live" clId="Web-{D7313AED-E300-4686-BDE2-C7F5006F43AC}" dt="2023-09-18T09:56:33.291" v="67"/>
          <ac:spMkLst>
            <pc:docMk/>
            <pc:sldMk cId="3099766119" sldId="260"/>
            <ac:spMk id="6" creationId="{42709FC5-0413-57F0-9F1E-DE83EF3D14F6}"/>
          </ac:spMkLst>
        </pc:spChg>
        <pc:spChg chg="add mod">
          <ac:chgData name="navaneeta chary" userId="69ba9fa47855fe77" providerId="Windows Live" clId="Web-{D7313AED-E300-4686-BDE2-C7F5006F43AC}" dt="2023-09-18T09:57:37.870" v="81"/>
          <ac:spMkLst>
            <pc:docMk/>
            <pc:sldMk cId="3099766119" sldId="260"/>
            <ac:spMk id="11" creationId="{1ABF6CA0-7EA5-22D0-F193-089F2E657204}"/>
          </ac:spMkLst>
        </pc:spChg>
        <pc:spChg chg="add del">
          <ac:chgData name="navaneeta chary" userId="69ba9fa47855fe77" providerId="Windows Live" clId="Web-{D7313AED-E300-4686-BDE2-C7F5006F43AC}" dt="2023-09-18T09:57:37.870" v="81"/>
          <ac:spMkLst>
            <pc:docMk/>
            <pc:sldMk cId="3099766119" sldId="260"/>
            <ac:spMk id="14" creationId="{32768DCD-B824-413A-B330-8D57ADB3724C}"/>
          </ac:spMkLst>
        </pc:spChg>
        <pc:spChg chg="add del">
          <ac:chgData name="navaneeta chary" userId="69ba9fa47855fe77" providerId="Windows Live" clId="Web-{D7313AED-E300-4686-BDE2-C7F5006F43AC}" dt="2023-09-18T09:57:37.870" v="81"/>
          <ac:spMkLst>
            <pc:docMk/>
            <pc:sldMk cId="3099766119" sldId="260"/>
            <ac:spMk id="16" creationId="{96E45848-BEDA-4F24-9C4E-DA2120958262}"/>
          </ac:spMkLst>
        </pc:spChg>
        <pc:spChg chg="add del">
          <ac:chgData name="navaneeta chary" userId="69ba9fa47855fe77" providerId="Windows Live" clId="Web-{D7313AED-E300-4686-BDE2-C7F5006F43AC}" dt="2023-09-18T09:57:37.870" v="81"/>
          <ac:spMkLst>
            <pc:docMk/>
            <pc:sldMk cId="3099766119" sldId="260"/>
            <ac:spMk id="18" creationId="{B2BB8117-A903-442C-9223-A4FEB85C3271}"/>
          </ac:spMkLst>
        </pc:spChg>
        <pc:spChg chg="add del">
          <ac:chgData name="navaneeta chary" userId="69ba9fa47855fe77" providerId="Windows Live" clId="Web-{D7313AED-E300-4686-BDE2-C7F5006F43AC}" dt="2023-09-18T09:57:37.870" v="81"/>
          <ac:spMkLst>
            <pc:docMk/>
            <pc:sldMk cId="3099766119" sldId="260"/>
            <ac:spMk id="20" creationId="{C59300B8-3117-43F8-9F8E-68DB9F002F92}"/>
          </ac:spMkLst>
        </pc:spChg>
        <pc:spChg chg="add del">
          <ac:chgData name="navaneeta chary" userId="69ba9fa47855fe77" providerId="Windows Live" clId="Web-{D7313AED-E300-4686-BDE2-C7F5006F43AC}" dt="2023-09-18T09:57:37.870" v="81"/>
          <ac:spMkLst>
            <pc:docMk/>
            <pc:sldMk cId="3099766119" sldId="260"/>
            <ac:spMk id="22" creationId="{1AFAE680-42C1-4104-B74F-B0A8F1FB264A}"/>
          </ac:spMkLst>
        </pc:spChg>
        <pc:spChg chg="add del">
          <ac:chgData name="navaneeta chary" userId="69ba9fa47855fe77" providerId="Windows Live" clId="Web-{D7313AED-E300-4686-BDE2-C7F5006F43AC}" dt="2023-09-18T09:57:37.870" v="81"/>
          <ac:spMkLst>
            <pc:docMk/>
            <pc:sldMk cId="3099766119" sldId="260"/>
            <ac:spMk id="24" creationId="{828A8BA9-B3FE-4C96-A0A1-72A0D2C85578}"/>
          </ac:spMkLst>
        </pc:spChg>
        <pc:spChg chg="add del">
          <ac:chgData name="navaneeta chary" userId="69ba9fa47855fe77" providerId="Windows Live" clId="Web-{D7313AED-E300-4686-BDE2-C7F5006F43AC}" dt="2023-09-18T09:57:37.870" v="81"/>
          <ac:spMkLst>
            <pc:docMk/>
            <pc:sldMk cId="3099766119" sldId="260"/>
            <ac:spMk id="26" creationId="{19F9CD66-32FC-448F-B4C5-67D17508A226}"/>
          </ac:spMkLst>
        </pc:spChg>
        <pc:spChg chg="add">
          <ac:chgData name="navaneeta chary" userId="69ba9fa47855fe77" providerId="Windows Live" clId="Web-{D7313AED-E300-4686-BDE2-C7F5006F43AC}" dt="2023-09-18T09:57:37.870" v="81"/>
          <ac:spMkLst>
            <pc:docMk/>
            <pc:sldMk cId="3099766119" sldId="260"/>
            <ac:spMk id="31" creationId="{32768DCD-B824-413A-B330-8D57ADB3724C}"/>
          </ac:spMkLst>
        </pc:spChg>
        <pc:spChg chg="add">
          <ac:chgData name="navaneeta chary" userId="69ba9fa47855fe77" providerId="Windows Live" clId="Web-{D7313AED-E300-4686-BDE2-C7F5006F43AC}" dt="2023-09-18T09:57:37.870" v="81"/>
          <ac:spMkLst>
            <pc:docMk/>
            <pc:sldMk cId="3099766119" sldId="260"/>
            <ac:spMk id="33" creationId="{96E45848-BEDA-4F24-9C4E-DA2120958262}"/>
          </ac:spMkLst>
        </pc:spChg>
        <pc:spChg chg="add">
          <ac:chgData name="navaneeta chary" userId="69ba9fa47855fe77" providerId="Windows Live" clId="Web-{D7313AED-E300-4686-BDE2-C7F5006F43AC}" dt="2023-09-18T09:57:37.870" v="81"/>
          <ac:spMkLst>
            <pc:docMk/>
            <pc:sldMk cId="3099766119" sldId="260"/>
            <ac:spMk id="35" creationId="{B2BB8117-A903-442C-9223-A4FEB85C3271}"/>
          </ac:spMkLst>
        </pc:spChg>
        <pc:spChg chg="add">
          <ac:chgData name="navaneeta chary" userId="69ba9fa47855fe77" providerId="Windows Live" clId="Web-{D7313AED-E300-4686-BDE2-C7F5006F43AC}" dt="2023-09-18T09:57:37.870" v="81"/>
          <ac:spMkLst>
            <pc:docMk/>
            <pc:sldMk cId="3099766119" sldId="260"/>
            <ac:spMk id="37" creationId="{C59300B8-3117-43F8-9F8E-68DB9F002F92}"/>
          </ac:spMkLst>
        </pc:spChg>
        <pc:spChg chg="add">
          <ac:chgData name="navaneeta chary" userId="69ba9fa47855fe77" providerId="Windows Live" clId="Web-{D7313AED-E300-4686-BDE2-C7F5006F43AC}" dt="2023-09-18T09:57:37.870" v="81"/>
          <ac:spMkLst>
            <pc:docMk/>
            <pc:sldMk cId="3099766119" sldId="260"/>
            <ac:spMk id="39" creationId="{1AFAE680-42C1-4104-B74F-B0A8F1FB264A}"/>
          </ac:spMkLst>
        </pc:spChg>
        <pc:spChg chg="add">
          <ac:chgData name="navaneeta chary" userId="69ba9fa47855fe77" providerId="Windows Live" clId="Web-{D7313AED-E300-4686-BDE2-C7F5006F43AC}" dt="2023-09-18T09:57:37.870" v="81"/>
          <ac:spMkLst>
            <pc:docMk/>
            <pc:sldMk cId="3099766119" sldId="260"/>
            <ac:spMk id="41" creationId="{828A8BA9-B3FE-4C96-A0A1-72A0D2C85578}"/>
          </ac:spMkLst>
        </pc:spChg>
        <pc:picChg chg="add del mod ord">
          <ac:chgData name="navaneeta chary" userId="69ba9fa47855fe77" providerId="Windows Live" clId="Web-{D7313AED-E300-4686-BDE2-C7F5006F43AC}" dt="2023-09-18T09:55:48.931" v="65"/>
          <ac:picMkLst>
            <pc:docMk/>
            <pc:sldMk cId="3099766119" sldId="260"/>
            <ac:picMk id="4" creationId="{A31CC328-8D91-BFDD-EC75-988DAB31CB3C}"/>
          </ac:picMkLst>
        </pc:picChg>
        <pc:picChg chg="add mod ord">
          <ac:chgData name="navaneeta chary" userId="69ba9fa47855fe77" providerId="Windows Live" clId="Web-{D7313AED-E300-4686-BDE2-C7F5006F43AC}" dt="2023-09-18T09:57:37.870" v="81"/>
          <ac:picMkLst>
            <pc:docMk/>
            <pc:sldMk cId="3099766119" sldId="260"/>
            <ac:picMk id="7" creationId="{7865920A-D795-2C8E-CDCE-E484A9A5BEE6}"/>
          </ac:picMkLst>
        </pc:picChg>
      </pc:sldChg>
      <pc:sldChg chg="addSp delSp modSp new mod setBg">
        <pc:chgData name="navaneeta chary" userId="69ba9fa47855fe77" providerId="Windows Live" clId="Web-{D7313AED-E300-4686-BDE2-C7F5006F43AC}" dt="2023-09-18T10:00:19.340" v="94"/>
        <pc:sldMkLst>
          <pc:docMk/>
          <pc:sldMk cId="1818305452" sldId="261"/>
        </pc:sldMkLst>
        <pc:spChg chg="mod">
          <ac:chgData name="navaneeta chary" userId="69ba9fa47855fe77" providerId="Windows Live" clId="Web-{D7313AED-E300-4686-BDE2-C7F5006F43AC}" dt="2023-09-18T09:59:04.449" v="87"/>
          <ac:spMkLst>
            <pc:docMk/>
            <pc:sldMk cId="1818305452" sldId="261"/>
            <ac:spMk id="2" creationId="{57DC0711-0921-A9B9-CA54-50620B802888}"/>
          </ac:spMkLst>
        </pc:spChg>
        <pc:spChg chg="del">
          <ac:chgData name="navaneeta chary" userId="69ba9fa47855fe77" providerId="Windows Live" clId="Web-{D7313AED-E300-4686-BDE2-C7F5006F43AC}" dt="2023-09-18T09:58:53.292" v="86"/>
          <ac:spMkLst>
            <pc:docMk/>
            <pc:sldMk cId="1818305452" sldId="261"/>
            <ac:spMk id="3" creationId="{50DD27CC-0530-5CC7-FCA6-A659DB5827C1}"/>
          </ac:spMkLst>
        </pc:spChg>
        <pc:spChg chg="add mod">
          <ac:chgData name="navaneeta chary" userId="69ba9fa47855fe77" providerId="Windows Live" clId="Web-{D7313AED-E300-4686-BDE2-C7F5006F43AC}" dt="2023-09-18T10:00:19.340" v="94"/>
          <ac:spMkLst>
            <pc:docMk/>
            <pc:sldMk cId="1818305452" sldId="261"/>
            <ac:spMk id="8" creationId="{0E29D576-C67B-C586-5ECD-1F9789CB1B8D}"/>
          </ac:spMkLst>
        </pc:spChg>
        <pc:spChg chg="add del">
          <ac:chgData name="navaneeta chary" userId="69ba9fa47855fe77" providerId="Windows Live" clId="Web-{D7313AED-E300-4686-BDE2-C7F5006F43AC}" dt="2023-09-18T09:59:25.543" v="90"/>
          <ac:spMkLst>
            <pc:docMk/>
            <pc:sldMk cId="1818305452" sldId="261"/>
            <ac:spMk id="11" creationId="{32768DCD-B824-413A-B330-8D57ADB3724C}"/>
          </ac:spMkLst>
        </pc:spChg>
        <pc:spChg chg="add del">
          <ac:chgData name="navaneeta chary" userId="69ba9fa47855fe77" providerId="Windows Live" clId="Web-{D7313AED-E300-4686-BDE2-C7F5006F43AC}" dt="2023-09-18T09:59:25.543" v="90"/>
          <ac:spMkLst>
            <pc:docMk/>
            <pc:sldMk cId="1818305452" sldId="261"/>
            <ac:spMk id="13" creationId="{96E45848-BEDA-4F24-9C4E-DA2120958262}"/>
          </ac:spMkLst>
        </pc:spChg>
        <pc:spChg chg="add del">
          <ac:chgData name="navaneeta chary" userId="69ba9fa47855fe77" providerId="Windows Live" clId="Web-{D7313AED-E300-4686-BDE2-C7F5006F43AC}" dt="2023-09-18T09:59:25.543" v="90"/>
          <ac:spMkLst>
            <pc:docMk/>
            <pc:sldMk cId="1818305452" sldId="261"/>
            <ac:spMk id="15" creationId="{B2BB8117-A903-442C-9223-A4FEB85C3271}"/>
          </ac:spMkLst>
        </pc:spChg>
        <pc:spChg chg="add del">
          <ac:chgData name="navaneeta chary" userId="69ba9fa47855fe77" providerId="Windows Live" clId="Web-{D7313AED-E300-4686-BDE2-C7F5006F43AC}" dt="2023-09-18T09:59:25.543" v="90"/>
          <ac:spMkLst>
            <pc:docMk/>
            <pc:sldMk cId="1818305452" sldId="261"/>
            <ac:spMk id="17" creationId="{C59300B8-3117-43F8-9F8E-68DB9F002F92}"/>
          </ac:spMkLst>
        </pc:spChg>
        <pc:spChg chg="add del">
          <ac:chgData name="navaneeta chary" userId="69ba9fa47855fe77" providerId="Windows Live" clId="Web-{D7313AED-E300-4686-BDE2-C7F5006F43AC}" dt="2023-09-18T09:59:25.543" v="90"/>
          <ac:spMkLst>
            <pc:docMk/>
            <pc:sldMk cId="1818305452" sldId="261"/>
            <ac:spMk id="19" creationId="{1AFAE680-42C1-4104-B74F-B0A8F1FB264A}"/>
          </ac:spMkLst>
        </pc:spChg>
        <pc:spChg chg="add del">
          <ac:chgData name="navaneeta chary" userId="69ba9fa47855fe77" providerId="Windows Live" clId="Web-{D7313AED-E300-4686-BDE2-C7F5006F43AC}" dt="2023-09-18T09:59:25.543" v="90"/>
          <ac:spMkLst>
            <pc:docMk/>
            <pc:sldMk cId="1818305452" sldId="261"/>
            <ac:spMk id="21" creationId="{828A8BA9-B3FE-4C96-A0A1-72A0D2C85578}"/>
          </ac:spMkLst>
        </pc:spChg>
        <pc:spChg chg="add del">
          <ac:chgData name="navaneeta chary" userId="69ba9fa47855fe77" providerId="Windows Live" clId="Web-{D7313AED-E300-4686-BDE2-C7F5006F43AC}" dt="2023-09-18T10:00:19.340" v="94"/>
          <ac:spMkLst>
            <pc:docMk/>
            <pc:sldMk cId="1818305452" sldId="261"/>
            <ac:spMk id="26" creationId="{32768DCD-B824-413A-B330-8D57ADB3724C}"/>
          </ac:spMkLst>
        </pc:spChg>
        <pc:spChg chg="add del">
          <ac:chgData name="navaneeta chary" userId="69ba9fa47855fe77" providerId="Windows Live" clId="Web-{D7313AED-E300-4686-BDE2-C7F5006F43AC}" dt="2023-09-18T10:00:19.340" v="94"/>
          <ac:spMkLst>
            <pc:docMk/>
            <pc:sldMk cId="1818305452" sldId="261"/>
            <ac:spMk id="28" creationId="{96E45848-BEDA-4F24-9C4E-DA2120958262}"/>
          </ac:spMkLst>
        </pc:spChg>
        <pc:spChg chg="add del">
          <ac:chgData name="navaneeta chary" userId="69ba9fa47855fe77" providerId="Windows Live" clId="Web-{D7313AED-E300-4686-BDE2-C7F5006F43AC}" dt="2023-09-18T10:00:19.340" v="94"/>
          <ac:spMkLst>
            <pc:docMk/>
            <pc:sldMk cId="1818305452" sldId="261"/>
            <ac:spMk id="30" creationId="{B2BB8117-A903-442C-9223-A4FEB85C3271}"/>
          </ac:spMkLst>
        </pc:spChg>
        <pc:spChg chg="add del">
          <ac:chgData name="navaneeta chary" userId="69ba9fa47855fe77" providerId="Windows Live" clId="Web-{D7313AED-E300-4686-BDE2-C7F5006F43AC}" dt="2023-09-18T10:00:19.340" v="94"/>
          <ac:spMkLst>
            <pc:docMk/>
            <pc:sldMk cId="1818305452" sldId="261"/>
            <ac:spMk id="32" creationId="{C59300B8-3117-43F8-9F8E-68DB9F002F92}"/>
          </ac:spMkLst>
        </pc:spChg>
        <pc:spChg chg="add del">
          <ac:chgData name="navaneeta chary" userId="69ba9fa47855fe77" providerId="Windows Live" clId="Web-{D7313AED-E300-4686-BDE2-C7F5006F43AC}" dt="2023-09-18T10:00:19.340" v="94"/>
          <ac:spMkLst>
            <pc:docMk/>
            <pc:sldMk cId="1818305452" sldId="261"/>
            <ac:spMk id="34" creationId="{1AFAE680-42C1-4104-B74F-B0A8F1FB264A}"/>
          </ac:spMkLst>
        </pc:spChg>
        <pc:spChg chg="add del">
          <ac:chgData name="navaneeta chary" userId="69ba9fa47855fe77" providerId="Windows Live" clId="Web-{D7313AED-E300-4686-BDE2-C7F5006F43AC}" dt="2023-09-18T10:00:19.340" v="94"/>
          <ac:spMkLst>
            <pc:docMk/>
            <pc:sldMk cId="1818305452" sldId="261"/>
            <ac:spMk id="36" creationId="{828A8BA9-B3FE-4C96-A0A1-72A0D2C85578}"/>
          </ac:spMkLst>
        </pc:spChg>
        <pc:spChg chg="add">
          <ac:chgData name="navaneeta chary" userId="69ba9fa47855fe77" providerId="Windows Live" clId="Web-{D7313AED-E300-4686-BDE2-C7F5006F43AC}" dt="2023-09-18T10:00:19.340" v="94"/>
          <ac:spMkLst>
            <pc:docMk/>
            <pc:sldMk cId="1818305452" sldId="261"/>
            <ac:spMk id="41" creationId="{32768DCD-B824-413A-B330-8D57ADB3724C}"/>
          </ac:spMkLst>
        </pc:spChg>
        <pc:spChg chg="add">
          <ac:chgData name="navaneeta chary" userId="69ba9fa47855fe77" providerId="Windows Live" clId="Web-{D7313AED-E300-4686-BDE2-C7F5006F43AC}" dt="2023-09-18T10:00:19.340" v="94"/>
          <ac:spMkLst>
            <pc:docMk/>
            <pc:sldMk cId="1818305452" sldId="261"/>
            <ac:spMk id="43" creationId="{96E45848-BEDA-4F24-9C4E-DA2120958262}"/>
          </ac:spMkLst>
        </pc:spChg>
        <pc:spChg chg="add">
          <ac:chgData name="navaneeta chary" userId="69ba9fa47855fe77" providerId="Windows Live" clId="Web-{D7313AED-E300-4686-BDE2-C7F5006F43AC}" dt="2023-09-18T10:00:19.340" v="94"/>
          <ac:spMkLst>
            <pc:docMk/>
            <pc:sldMk cId="1818305452" sldId="261"/>
            <ac:spMk id="45" creationId="{B2BB8117-A903-442C-9223-A4FEB85C3271}"/>
          </ac:spMkLst>
        </pc:spChg>
        <pc:spChg chg="add">
          <ac:chgData name="navaneeta chary" userId="69ba9fa47855fe77" providerId="Windows Live" clId="Web-{D7313AED-E300-4686-BDE2-C7F5006F43AC}" dt="2023-09-18T10:00:19.340" v="94"/>
          <ac:spMkLst>
            <pc:docMk/>
            <pc:sldMk cId="1818305452" sldId="261"/>
            <ac:spMk id="47" creationId="{C59300B8-3117-43F8-9F8E-68DB9F002F92}"/>
          </ac:spMkLst>
        </pc:spChg>
        <pc:spChg chg="add">
          <ac:chgData name="navaneeta chary" userId="69ba9fa47855fe77" providerId="Windows Live" clId="Web-{D7313AED-E300-4686-BDE2-C7F5006F43AC}" dt="2023-09-18T10:00:19.340" v="94"/>
          <ac:spMkLst>
            <pc:docMk/>
            <pc:sldMk cId="1818305452" sldId="261"/>
            <ac:spMk id="49" creationId="{1AFAE680-42C1-4104-B74F-B0A8F1FB264A}"/>
          </ac:spMkLst>
        </pc:spChg>
        <pc:spChg chg="add">
          <ac:chgData name="navaneeta chary" userId="69ba9fa47855fe77" providerId="Windows Live" clId="Web-{D7313AED-E300-4686-BDE2-C7F5006F43AC}" dt="2023-09-18T10:00:19.340" v="94"/>
          <ac:spMkLst>
            <pc:docMk/>
            <pc:sldMk cId="1818305452" sldId="261"/>
            <ac:spMk id="51" creationId="{828A8BA9-B3FE-4C96-A0A1-72A0D2C85578}"/>
          </ac:spMkLst>
        </pc:spChg>
        <pc:picChg chg="add mod ord">
          <ac:chgData name="navaneeta chary" userId="69ba9fa47855fe77" providerId="Windows Live" clId="Web-{D7313AED-E300-4686-BDE2-C7F5006F43AC}" dt="2023-09-18T09:59:04.449" v="87"/>
          <ac:picMkLst>
            <pc:docMk/>
            <pc:sldMk cId="1818305452" sldId="261"/>
            <ac:picMk id="4" creationId="{96817AC5-D79F-AD69-A031-D9845A5A88FB}"/>
          </ac:picMkLst>
        </pc:picChg>
      </pc:sldChg>
      <pc:sldChg chg="addSp delSp modSp new mod setBg">
        <pc:chgData name="navaneeta chary" userId="69ba9fa47855fe77" providerId="Windows Live" clId="Web-{D7313AED-E300-4686-BDE2-C7F5006F43AC}" dt="2023-09-18T10:01:59.045" v="103"/>
        <pc:sldMkLst>
          <pc:docMk/>
          <pc:sldMk cId="3135530055" sldId="262"/>
        </pc:sldMkLst>
        <pc:spChg chg="mod">
          <ac:chgData name="navaneeta chary" userId="69ba9fa47855fe77" providerId="Windows Live" clId="Web-{D7313AED-E300-4686-BDE2-C7F5006F43AC}" dt="2023-09-18T10:01:59.045" v="103"/>
          <ac:spMkLst>
            <pc:docMk/>
            <pc:sldMk cId="3135530055" sldId="262"/>
            <ac:spMk id="2" creationId="{B76BAF09-41CB-7DAF-2B39-0D8A99895E9E}"/>
          </ac:spMkLst>
        </pc:spChg>
        <pc:spChg chg="del">
          <ac:chgData name="navaneeta chary" userId="69ba9fa47855fe77" providerId="Windows Live" clId="Web-{D7313AED-E300-4686-BDE2-C7F5006F43AC}" dt="2023-09-18T10:01:06.872" v="98"/>
          <ac:spMkLst>
            <pc:docMk/>
            <pc:sldMk cId="3135530055" sldId="262"/>
            <ac:spMk id="3" creationId="{6226A7B0-4FD7-9B4A-3403-FD05C9E66F76}"/>
          </ac:spMkLst>
        </pc:spChg>
        <pc:spChg chg="add mod">
          <ac:chgData name="navaneeta chary" userId="69ba9fa47855fe77" providerId="Windows Live" clId="Web-{D7313AED-E300-4686-BDE2-C7F5006F43AC}" dt="2023-09-18T10:01:59.045" v="103"/>
          <ac:spMkLst>
            <pc:docMk/>
            <pc:sldMk cId="3135530055" sldId="262"/>
            <ac:spMk id="8" creationId="{223C50F2-FDB1-E219-5362-502D3C094419}"/>
          </ac:spMkLst>
        </pc:spChg>
        <pc:spChg chg="add del">
          <ac:chgData name="navaneeta chary" userId="69ba9fa47855fe77" providerId="Windows Live" clId="Web-{D7313AED-E300-4686-BDE2-C7F5006F43AC}" dt="2023-09-18T10:01:59.045" v="103"/>
          <ac:spMkLst>
            <pc:docMk/>
            <pc:sldMk cId="3135530055" sldId="262"/>
            <ac:spMk id="11" creationId="{19B36E71-93BD-4984-AC9C-CC9FB9CC06D6}"/>
          </ac:spMkLst>
        </pc:spChg>
        <pc:spChg chg="add del">
          <ac:chgData name="navaneeta chary" userId="69ba9fa47855fe77" providerId="Windows Live" clId="Web-{D7313AED-E300-4686-BDE2-C7F5006F43AC}" dt="2023-09-18T10:01:59.045" v="103"/>
          <ac:spMkLst>
            <pc:docMk/>
            <pc:sldMk cId="3135530055" sldId="262"/>
            <ac:spMk id="13" creationId="{3A767031-C99F-4567-B7D9-353331C77909}"/>
          </ac:spMkLst>
        </pc:spChg>
        <pc:spChg chg="add del">
          <ac:chgData name="navaneeta chary" userId="69ba9fa47855fe77" providerId="Windows Live" clId="Web-{D7313AED-E300-4686-BDE2-C7F5006F43AC}" dt="2023-09-18T10:01:59.045" v="103"/>
          <ac:spMkLst>
            <pc:docMk/>
            <pc:sldMk cId="3135530055" sldId="262"/>
            <ac:spMk id="15" creationId="{63FEDEE9-12A6-4011-A532-8071D6086BF8}"/>
          </ac:spMkLst>
        </pc:spChg>
        <pc:spChg chg="add del">
          <ac:chgData name="navaneeta chary" userId="69ba9fa47855fe77" providerId="Windows Live" clId="Web-{D7313AED-E300-4686-BDE2-C7F5006F43AC}" dt="2023-09-18T10:01:59.045" v="103"/>
          <ac:spMkLst>
            <pc:docMk/>
            <pc:sldMk cId="3135530055" sldId="262"/>
            <ac:spMk id="17" creationId="{57C37CE9-19CE-49DF-A887-2214EBB1F097}"/>
          </ac:spMkLst>
        </pc:spChg>
        <pc:spChg chg="add del">
          <ac:chgData name="navaneeta chary" userId="69ba9fa47855fe77" providerId="Windows Live" clId="Web-{D7313AED-E300-4686-BDE2-C7F5006F43AC}" dt="2023-09-18T10:01:59.045" v="103"/>
          <ac:spMkLst>
            <pc:docMk/>
            <pc:sldMk cId="3135530055" sldId="262"/>
            <ac:spMk id="19" creationId="{7EF84E8E-7E93-4DEE-BCFB-2AE29098B5C3}"/>
          </ac:spMkLst>
        </pc:spChg>
        <pc:spChg chg="add del">
          <ac:chgData name="navaneeta chary" userId="69ba9fa47855fe77" providerId="Windows Live" clId="Web-{D7313AED-E300-4686-BDE2-C7F5006F43AC}" dt="2023-09-18T10:01:59.045" v="103"/>
          <ac:spMkLst>
            <pc:docMk/>
            <pc:sldMk cId="3135530055" sldId="262"/>
            <ac:spMk id="21" creationId="{9046502B-E9B6-4225-B8EE-BC5D644686B0}"/>
          </ac:spMkLst>
        </pc:spChg>
        <pc:spChg chg="add">
          <ac:chgData name="navaneeta chary" userId="69ba9fa47855fe77" providerId="Windows Live" clId="Web-{D7313AED-E300-4686-BDE2-C7F5006F43AC}" dt="2023-09-18T10:01:59.045" v="103"/>
          <ac:spMkLst>
            <pc:docMk/>
            <pc:sldMk cId="3135530055" sldId="262"/>
            <ac:spMk id="26" creationId="{19B36E71-93BD-4984-AC9C-CC9FB9CC06D6}"/>
          </ac:spMkLst>
        </pc:spChg>
        <pc:spChg chg="add">
          <ac:chgData name="navaneeta chary" userId="69ba9fa47855fe77" providerId="Windows Live" clId="Web-{D7313AED-E300-4686-BDE2-C7F5006F43AC}" dt="2023-09-18T10:01:59.045" v="103"/>
          <ac:spMkLst>
            <pc:docMk/>
            <pc:sldMk cId="3135530055" sldId="262"/>
            <ac:spMk id="28" creationId="{3A767031-C99F-4567-B7D9-353331C77909}"/>
          </ac:spMkLst>
        </pc:spChg>
        <pc:spChg chg="add">
          <ac:chgData name="navaneeta chary" userId="69ba9fa47855fe77" providerId="Windows Live" clId="Web-{D7313AED-E300-4686-BDE2-C7F5006F43AC}" dt="2023-09-18T10:01:59.045" v="103"/>
          <ac:spMkLst>
            <pc:docMk/>
            <pc:sldMk cId="3135530055" sldId="262"/>
            <ac:spMk id="30" creationId="{63FEDEE9-12A6-4011-A532-8071D6086BF8}"/>
          </ac:spMkLst>
        </pc:spChg>
        <pc:spChg chg="add">
          <ac:chgData name="navaneeta chary" userId="69ba9fa47855fe77" providerId="Windows Live" clId="Web-{D7313AED-E300-4686-BDE2-C7F5006F43AC}" dt="2023-09-18T10:01:59.045" v="103"/>
          <ac:spMkLst>
            <pc:docMk/>
            <pc:sldMk cId="3135530055" sldId="262"/>
            <ac:spMk id="32" creationId="{57C37CE9-19CE-49DF-A887-2214EBB1F097}"/>
          </ac:spMkLst>
        </pc:spChg>
        <pc:spChg chg="add">
          <ac:chgData name="navaneeta chary" userId="69ba9fa47855fe77" providerId="Windows Live" clId="Web-{D7313AED-E300-4686-BDE2-C7F5006F43AC}" dt="2023-09-18T10:01:59.045" v="103"/>
          <ac:spMkLst>
            <pc:docMk/>
            <pc:sldMk cId="3135530055" sldId="262"/>
            <ac:spMk id="34" creationId="{7EF84E8E-7E93-4DEE-BCFB-2AE29098B5C3}"/>
          </ac:spMkLst>
        </pc:spChg>
        <pc:spChg chg="add">
          <ac:chgData name="navaneeta chary" userId="69ba9fa47855fe77" providerId="Windows Live" clId="Web-{D7313AED-E300-4686-BDE2-C7F5006F43AC}" dt="2023-09-18T10:01:59.045" v="103"/>
          <ac:spMkLst>
            <pc:docMk/>
            <pc:sldMk cId="3135530055" sldId="262"/>
            <ac:spMk id="36" creationId="{9046502B-E9B6-4225-B8EE-BC5D644686B0}"/>
          </ac:spMkLst>
        </pc:spChg>
        <pc:spChg chg="add">
          <ac:chgData name="navaneeta chary" userId="69ba9fa47855fe77" providerId="Windows Live" clId="Web-{D7313AED-E300-4686-BDE2-C7F5006F43AC}" dt="2023-09-18T10:01:59.045" v="103"/>
          <ac:spMkLst>
            <pc:docMk/>
            <pc:sldMk cId="3135530055" sldId="262"/>
            <ac:spMk id="38" creationId="{2D500B59-4CB5-4E11-9A7B-D19B4BA14B58}"/>
          </ac:spMkLst>
        </pc:spChg>
        <pc:picChg chg="add mod ord">
          <ac:chgData name="navaneeta chary" userId="69ba9fa47855fe77" providerId="Windows Live" clId="Web-{D7313AED-E300-4686-BDE2-C7F5006F43AC}" dt="2023-09-18T10:01:59.045" v="103"/>
          <ac:picMkLst>
            <pc:docMk/>
            <pc:sldMk cId="3135530055" sldId="262"/>
            <ac:picMk id="4" creationId="{AAA06EF1-F052-15CE-7188-000084EE6E3B}"/>
          </ac:picMkLst>
        </pc:picChg>
      </pc:sldChg>
      <pc:sldChg chg="addSp delSp modSp new mod setBg">
        <pc:chgData name="navaneeta chary" userId="69ba9fa47855fe77" providerId="Windows Live" clId="Web-{D7313AED-E300-4686-BDE2-C7F5006F43AC}" dt="2023-09-18T10:03:36.764" v="117"/>
        <pc:sldMkLst>
          <pc:docMk/>
          <pc:sldMk cId="1702664778" sldId="263"/>
        </pc:sldMkLst>
        <pc:spChg chg="mod">
          <ac:chgData name="navaneeta chary" userId="69ba9fa47855fe77" providerId="Windows Live" clId="Web-{D7313AED-E300-4686-BDE2-C7F5006F43AC}" dt="2023-09-18T10:03:36.764" v="117"/>
          <ac:spMkLst>
            <pc:docMk/>
            <pc:sldMk cId="1702664778" sldId="263"/>
            <ac:spMk id="2" creationId="{E7D169BA-D770-B64F-1C43-70B3C9433354}"/>
          </ac:spMkLst>
        </pc:spChg>
        <pc:spChg chg="del">
          <ac:chgData name="navaneeta chary" userId="69ba9fa47855fe77" providerId="Windows Live" clId="Web-{D7313AED-E300-4686-BDE2-C7F5006F43AC}" dt="2023-09-18T10:02:59.530" v="111"/>
          <ac:spMkLst>
            <pc:docMk/>
            <pc:sldMk cId="1702664778" sldId="263"/>
            <ac:spMk id="3" creationId="{A02CC281-0EDF-AA66-F02C-C1822104595C}"/>
          </ac:spMkLst>
        </pc:spChg>
        <pc:spChg chg="add mod ord">
          <ac:chgData name="navaneeta chary" userId="69ba9fa47855fe77" providerId="Windows Live" clId="Web-{D7313AED-E300-4686-BDE2-C7F5006F43AC}" dt="2023-09-18T10:03:36.764" v="117"/>
          <ac:spMkLst>
            <pc:docMk/>
            <pc:sldMk cId="1702664778" sldId="263"/>
            <ac:spMk id="8" creationId="{A56B7963-6D16-673B-4916-00447CFEF6A5}"/>
          </ac:spMkLst>
        </pc:spChg>
        <pc:spChg chg="add del">
          <ac:chgData name="navaneeta chary" userId="69ba9fa47855fe77" providerId="Windows Live" clId="Web-{D7313AED-E300-4686-BDE2-C7F5006F43AC}" dt="2023-09-18T10:03:36.764" v="117"/>
          <ac:spMkLst>
            <pc:docMk/>
            <pc:sldMk cId="1702664778" sldId="263"/>
            <ac:spMk id="11" creationId="{32768DCD-B824-413A-B330-8D57ADB3724C}"/>
          </ac:spMkLst>
        </pc:spChg>
        <pc:spChg chg="add del">
          <ac:chgData name="navaneeta chary" userId="69ba9fa47855fe77" providerId="Windows Live" clId="Web-{D7313AED-E300-4686-BDE2-C7F5006F43AC}" dt="2023-09-18T10:03:36.764" v="117"/>
          <ac:spMkLst>
            <pc:docMk/>
            <pc:sldMk cId="1702664778" sldId="263"/>
            <ac:spMk id="13" creationId="{96E45848-BEDA-4F24-9C4E-DA2120958262}"/>
          </ac:spMkLst>
        </pc:spChg>
        <pc:spChg chg="add del">
          <ac:chgData name="navaneeta chary" userId="69ba9fa47855fe77" providerId="Windows Live" clId="Web-{D7313AED-E300-4686-BDE2-C7F5006F43AC}" dt="2023-09-18T10:03:36.764" v="117"/>
          <ac:spMkLst>
            <pc:docMk/>
            <pc:sldMk cId="1702664778" sldId="263"/>
            <ac:spMk id="15" creationId="{B2BB8117-A903-442C-9223-A4FEB85C3271}"/>
          </ac:spMkLst>
        </pc:spChg>
        <pc:spChg chg="add del">
          <ac:chgData name="navaneeta chary" userId="69ba9fa47855fe77" providerId="Windows Live" clId="Web-{D7313AED-E300-4686-BDE2-C7F5006F43AC}" dt="2023-09-18T10:03:36.764" v="117"/>
          <ac:spMkLst>
            <pc:docMk/>
            <pc:sldMk cId="1702664778" sldId="263"/>
            <ac:spMk id="17" creationId="{C59300B8-3117-43F8-9F8E-68DB9F002F92}"/>
          </ac:spMkLst>
        </pc:spChg>
        <pc:spChg chg="add del">
          <ac:chgData name="navaneeta chary" userId="69ba9fa47855fe77" providerId="Windows Live" clId="Web-{D7313AED-E300-4686-BDE2-C7F5006F43AC}" dt="2023-09-18T10:03:36.764" v="117"/>
          <ac:spMkLst>
            <pc:docMk/>
            <pc:sldMk cId="1702664778" sldId="263"/>
            <ac:spMk id="19" creationId="{1AFAE680-42C1-4104-B74F-B0A8F1FB264A}"/>
          </ac:spMkLst>
        </pc:spChg>
        <pc:spChg chg="add del">
          <ac:chgData name="navaneeta chary" userId="69ba9fa47855fe77" providerId="Windows Live" clId="Web-{D7313AED-E300-4686-BDE2-C7F5006F43AC}" dt="2023-09-18T10:03:36.764" v="117"/>
          <ac:spMkLst>
            <pc:docMk/>
            <pc:sldMk cId="1702664778" sldId="263"/>
            <ac:spMk id="21" creationId="{828A8BA9-B3FE-4C96-A0A1-72A0D2C85578}"/>
          </ac:spMkLst>
        </pc:spChg>
        <pc:spChg chg="add del">
          <ac:chgData name="navaneeta chary" userId="69ba9fa47855fe77" providerId="Windows Live" clId="Web-{D7313AED-E300-4686-BDE2-C7F5006F43AC}" dt="2023-09-18T10:03:36.749" v="116"/>
          <ac:spMkLst>
            <pc:docMk/>
            <pc:sldMk cId="1702664778" sldId="263"/>
            <ac:spMk id="26" creationId="{32768DCD-B824-413A-B330-8D57ADB3724C}"/>
          </ac:spMkLst>
        </pc:spChg>
        <pc:spChg chg="add del">
          <ac:chgData name="navaneeta chary" userId="69ba9fa47855fe77" providerId="Windows Live" clId="Web-{D7313AED-E300-4686-BDE2-C7F5006F43AC}" dt="2023-09-18T10:03:36.749" v="116"/>
          <ac:spMkLst>
            <pc:docMk/>
            <pc:sldMk cId="1702664778" sldId="263"/>
            <ac:spMk id="28" creationId="{96E45848-BEDA-4F24-9C4E-DA2120958262}"/>
          </ac:spMkLst>
        </pc:spChg>
        <pc:spChg chg="add del">
          <ac:chgData name="navaneeta chary" userId="69ba9fa47855fe77" providerId="Windows Live" clId="Web-{D7313AED-E300-4686-BDE2-C7F5006F43AC}" dt="2023-09-18T10:03:36.749" v="116"/>
          <ac:spMkLst>
            <pc:docMk/>
            <pc:sldMk cId="1702664778" sldId="263"/>
            <ac:spMk id="30" creationId="{B2BB8117-A903-442C-9223-A4FEB85C3271}"/>
          </ac:spMkLst>
        </pc:spChg>
        <pc:spChg chg="add del">
          <ac:chgData name="navaneeta chary" userId="69ba9fa47855fe77" providerId="Windows Live" clId="Web-{D7313AED-E300-4686-BDE2-C7F5006F43AC}" dt="2023-09-18T10:03:36.749" v="116"/>
          <ac:spMkLst>
            <pc:docMk/>
            <pc:sldMk cId="1702664778" sldId="263"/>
            <ac:spMk id="32" creationId="{C59300B8-3117-43F8-9F8E-68DB9F002F92}"/>
          </ac:spMkLst>
        </pc:spChg>
        <pc:spChg chg="add del">
          <ac:chgData name="navaneeta chary" userId="69ba9fa47855fe77" providerId="Windows Live" clId="Web-{D7313AED-E300-4686-BDE2-C7F5006F43AC}" dt="2023-09-18T10:03:36.749" v="116"/>
          <ac:spMkLst>
            <pc:docMk/>
            <pc:sldMk cId="1702664778" sldId="263"/>
            <ac:spMk id="34" creationId="{1AFAE680-42C1-4104-B74F-B0A8F1FB264A}"/>
          </ac:spMkLst>
        </pc:spChg>
        <pc:spChg chg="add del">
          <ac:chgData name="navaneeta chary" userId="69ba9fa47855fe77" providerId="Windows Live" clId="Web-{D7313AED-E300-4686-BDE2-C7F5006F43AC}" dt="2023-09-18T10:03:36.749" v="116"/>
          <ac:spMkLst>
            <pc:docMk/>
            <pc:sldMk cId="1702664778" sldId="263"/>
            <ac:spMk id="36" creationId="{828A8BA9-B3FE-4C96-A0A1-72A0D2C85578}"/>
          </ac:spMkLst>
        </pc:spChg>
        <pc:spChg chg="add">
          <ac:chgData name="navaneeta chary" userId="69ba9fa47855fe77" providerId="Windows Live" clId="Web-{D7313AED-E300-4686-BDE2-C7F5006F43AC}" dt="2023-09-18T10:03:36.764" v="117"/>
          <ac:spMkLst>
            <pc:docMk/>
            <pc:sldMk cId="1702664778" sldId="263"/>
            <ac:spMk id="38" creationId="{19B36E71-93BD-4984-AC9C-CC9FB9CC06D6}"/>
          </ac:spMkLst>
        </pc:spChg>
        <pc:spChg chg="add">
          <ac:chgData name="navaneeta chary" userId="69ba9fa47855fe77" providerId="Windows Live" clId="Web-{D7313AED-E300-4686-BDE2-C7F5006F43AC}" dt="2023-09-18T10:03:36.764" v="117"/>
          <ac:spMkLst>
            <pc:docMk/>
            <pc:sldMk cId="1702664778" sldId="263"/>
            <ac:spMk id="39" creationId="{3A767031-C99F-4567-B7D9-353331C77909}"/>
          </ac:spMkLst>
        </pc:spChg>
        <pc:spChg chg="add">
          <ac:chgData name="navaneeta chary" userId="69ba9fa47855fe77" providerId="Windows Live" clId="Web-{D7313AED-E300-4686-BDE2-C7F5006F43AC}" dt="2023-09-18T10:03:36.764" v="117"/>
          <ac:spMkLst>
            <pc:docMk/>
            <pc:sldMk cId="1702664778" sldId="263"/>
            <ac:spMk id="40" creationId="{63FEDEE9-12A6-4011-A532-8071D6086BF8}"/>
          </ac:spMkLst>
        </pc:spChg>
        <pc:spChg chg="add">
          <ac:chgData name="navaneeta chary" userId="69ba9fa47855fe77" providerId="Windows Live" clId="Web-{D7313AED-E300-4686-BDE2-C7F5006F43AC}" dt="2023-09-18T10:03:36.764" v="117"/>
          <ac:spMkLst>
            <pc:docMk/>
            <pc:sldMk cId="1702664778" sldId="263"/>
            <ac:spMk id="41" creationId="{57C37CE9-19CE-49DF-A887-2214EBB1F097}"/>
          </ac:spMkLst>
        </pc:spChg>
        <pc:spChg chg="add">
          <ac:chgData name="navaneeta chary" userId="69ba9fa47855fe77" providerId="Windows Live" clId="Web-{D7313AED-E300-4686-BDE2-C7F5006F43AC}" dt="2023-09-18T10:03:36.764" v="117"/>
          <ac:spMkLst>
            <pc:docMk/>
            <pc:sldMk cId="1702664778" sldId="263"/>
            <ac:spMk id="42" creationId="{7EF84E8E-7E93-4DEE-BCFB-2AE29098B5C3}"/>
          </ac:spMkLst>
        </pc:spChg>
        <pc:spChg chg="add">
          <ac:chgData name="navaneeta chary" userId="69ba9fa47855fe77" providerId="Windows Live" clId="Web-{D7313AED-E300-4686-BDE2-C7F5006F43AC}" dt="2023-09-18T10:03:36.764" v="117"/>
          <ac:spMkLst>
            <pc:docMk/>
            <pc:sldMk cId="1702664778" sldId="263"/>
            <ac:spMk id="43" creationId="{9046502B-E9B6-4225-B8EE-BC5D644686B0}"/>
          </ac:spMkLst>
        </pc:spChg>
        <pc:picChg chg="add mod ord">
          <ac:chgData name="navaneeta chary" userId="69ba9fa47855fe77" providerId="Windows Live" clId="Web-{D7313AED-E300-4686-BDE2-C7F5006F43AC}" dt="2023-09-18T10:03:36.764" v="117"/>
          <ac:picMkLst>
            <pc:docMk/>
            <pc:sldMk cId="1702664778" sldId="263"/>
            <ac:picMk id="4" creationId="{4A8F40ED-D8C6-A280-87C4-974AA9A1B26C}"/>
          </ac:picMkLst>
        </pc:picChg>
      </pc:sldChg>
      <pc:sldChg chg="addSp modSp new mod setBg">
        <pc:chgData name="navaneeta chary" userId="69ba9fa47855fe77" providerId="Windows Live" clId="Web-{D7313AED-E300-4686-BDE2-C7F5006F43AC}" dt="2023-09-18T10:06:26.923" v="125" actId="20577"/>
        <pc:sldMkLst>
          <pc:docMk/>
          <pc:sldMk cId="609188032" sldId="264"/>
        </pc:sldMkLst>
        <pc:spChg chg="mod">
          <ac:chgData name="navaneeta chary" userId="69ba9fa47855fe77" providerId="Windows Live" clId="Web-{D7313AED-E300-4686-BDE2-C7F5006F43AC}" dt="2023-09-18T10:05:39.797" v="122"/>
          <ac:spMkLst>
            <pc:docMk/>
            <pc:sldMk cId="609188032" sldId="264"/>
            <ac:spMk id="2" creationId="{FD85112D-0314-47F9-C025-5E31DAA163A1}"/>
          </ac:spMkLst>
        </pc:spChg>
        <pc:spChg chg="mod">
          <ac:chgData name="navaneeta chary" userId="69ba9fa47855fe77" providerId="Windows Live" clId="Web-{D7313AED-E300-4686-BDE2-C7F5006F43AC}" dt="2023-09-18T10:06:26.923" v="125" actId="20577"/>
          <ac:spMkLst>
            <pc:docMk/>
            <pc:sldMk cId="609188032" sldId="264"/>
            <ac:spMk id="3" creationId="{342E2A2E-F075-90A0-3BCC-2DDFDA641B35}"/>
          </ac:spMkLst>
        </pc:spChg>
        <pc:spChg chg="add">
          <ac:chgData name="navaneeta chary" userId="69ba9fa47855fe77" providerId="Windows Live" clId="Web-{D7313AED-E300-4686-BDE2-C7F5006F43AC}" dt="2023-09-18T10:05:39.797" v="122"/>
          <ac:spMkLst>
            <pc:docMk/>
            <pc:sldMk cId="609188032" sldId="264"/>
            <ac:spMk id="8" creationId="{32768DCD-B824-413A-B330-8D57ADB3724C}"/>
          </ac:spMkLst>
        </pc:spChg>
        <pc:spChg chg="add">
          <ac:chgData name="navaneeta chary" userId="69ba9fa47855fe77" providerId="Windows Live" clId="Web-{D7313AED-E300-4686-BDE2-C7F5006F43AC}" dt="2023-09-18T10:05:39.797" v="122"/>
          <ac:spMkLst>
            <pc:docMk/>
            <pc:sldMk cId="609188032" sldId="264"/>
            <ac:spMk id="10" creationId="{96E45848-BEDA-4F24-9C4E-DA2120958262}"/>
          </ac:spMkLst>
        </pc:spChg>
        <pc:spChg chg="add">
          <ac:chgData name="navaneeta chary" userId="69ba9fa47855fe77" providerId="Windows Live" clId="Web-{D7313AED-E300-4686-BDE2-C7F5006F43AC}" dt="2023-09-18T10:05:39.797" v="122"/>
          <ac:spMkLst>
            <pc:docMk/>
            <pc:sldMk cId="609188032" sldId="264"/>
            <ac:spMk id="12" creationId="{B2BB8117-A903-442C-9223-A4FEB85C3271}"/>
          </ac:spMkLst>
        </pc:spChg>
        <pc:spChg chg="add">
          <ac:chgData name="navaneeta chary" userId="69ba9fa47855fe77" providerId="Windows Live" clId="Web-{D7313AED-E300-4686-BDE2-C7F5006F43AC}" dt="2023-09-18T10:05:39.797" v="122"/>
          <ac:spMkLst>
            <pc:docMk/>
            <pc:sldMk cId="609188032" sldId="264"/>
            <ac:spMk id="14" creationId="{C59300B8-3117-43F8-9F8E-68DB9F002F92}"/>
          </ac:spMkLst>
        </pc:spChg>
        <pc:spChg chg="add">
          <ac:chgData name="navaneeta chary" userId="69ba9fa47855fe77" providerId="Windows Live" clId="Web-{D7313AED-E300-4686-BDE2-C7F5006F43AC}" dt="2023-09-18T10:05:39.797" v="122"/>
          <ac:spMkLst>
            <pc:docMk/>
            <pc:sldMk cId="609188032" sldId="264"/>
            <ac:spMk id="16" creationId="{1AFAE680-42C1-4104-B74F-B0A8F1FB264A}"/>
          </ac:spMkLst>
        </pc:spChg>
        <pc:spChg chg="add">
          <ac:chgData name="navaneeta chary" userId="69ba9fa47855fe77" providerId="Windows Live" clId="Web-{D7313AED-E300-4686-BDE2-C7F5006F43AC}" dt="2023-09-18T10:05:39.797" v="122"/>
          <ac:spMkLst>
            <pc:docMk/>
            <pc:sldMk cId="609188032" sldId="264"/>
            <ac:spMk id="18" creationId="{828A8BA9-B3FE-4C96-A0A1-72A0D2C85578}"/>
          </ac:spMkLst>
        </pc:spChg>
      </pc:sldChg>
      <pc:sldChg chg="addSp delSp modSp new mod setBg">
        <pc:chgData name="navaneeta chary" userId="69ba9fa47855fe77" providerId="Windows Live" clId="Web-{D7313AED-E300-4686-BDE2-C7F5006F43AC}" dt="2023-09-18T10:07:57.299" v="157"/>
        <pc:sldMkLst>
          <pc:docMk/>
          <pc:sldMk cId="2057148162" sldId="265"/>
        </pc:sldMkLst>
        <pc:spChg chg="mod">
          <ac:chgData name="navaneeta chary" userId="69ba9fa47855fe77" providerId="Windows Live" clId="Web-{D7313AED-E300-4686-BDE2-C7F5006F43AC}" dt="2023-09-18T10:07:57.299" v="157"/>
          <ac:spMkLst>
            <pc:docMk/>
            <pc:sldMk cId="2057148162" sldId="265"/>
            <ac:spMk id="2" creationId="{B4F96F31-D635-4A5C-3316-03EF6DFB7688}"/>
          </ac:spMkLst>
        </pc:spChg>
        <pc:spChg chg="mod">
          <ac:chgData name="navaneeta chary" userId="69ba9fa47855fe77" providerId="Windows Live" clId="Web-{D7313AED-E300-4686-BDE2-C7F5006F43AC}" dt="2023-09-18T10:07:57.299" v="157"/>
          <ac:spMkLst>
            <pc:docMk/>
            <pc:sldMk cId="2057148162" sldId="265"/>
            <ac:spMk id="3" creationId="{B58EA158-F423-F5FB-0091-57B657333898}"/>
          </ac:spMkLst>
        </pc:spChg>
        <pc:spChg chg="add del">
          <ac:chgData name="navaneeta chary" userId="69ba9fa47855fe77" providerId="Windows Live" clId="Web-{D7313AED-E300-4686-BDE2-C7F5006F43AC}" dt="2023-09-18T10:07:57.299" v="157"/>
          <ac:spMkLst>
            <pc:docMk/>
            <pc:sldMk cId="2057148162" sldId="265"/>
            <ac:spMk id="8" creationId="{32768DCD-B824-413A-B330-8D57ADB3724C}"/>
          </ac:spMkLst>
        </pc:spChg>
        <pc:spChg chg="add del">
          <ac:chgData name="navaneeta chary" userId="69ba9fa47855fe77" providerId="Windows Live" clId="Web-{D7313AED-E300-4686-BDE2-C7F5006F43AC}" dt="2023-09-18T10:07:57.299" v="157"/>
          <ac:spMkLst>
            <pc:docMk/>
            <pc:sldMk cId="2057148162" sldId="265"/>
            <ac:spMk id="10" creationId="{96E45848-BEDA-4F24-9C4E-DA2120958262}"/>
          </ac:spMkLst>
        </pc:spChg>
        <pc:spChg chg="add del">
          <ac:chgData name="navaneeta chary" userId="69ba9fa47855fe77" providerId="Windows Live" clId="Web-{D7313AED-E300-4686-BDE2-C7F5006F43AC}" dt="2023-09-18T10:07:57.299" v="157"/>
          <ac:spMkLst>
            <pc:docMk/>
            <pc:sldMk cId="2057148162" sldId="265"/>
            <ac:spMk id="12" creationId="{B2BB8117-A903-442C-9223-A4FEB85C3271}"/>
          </ac:spMkLst>
        </pc:spChg>
        <pc:spChg chg="add del">
          <ac:chgData name="navaneeta chary" userId="69ba9fa47855fe77" providerId="Windows Live" clId="Web-{D7313AED-E300-4686-BDE2-C7F5006F43AC}" dt="2023-09-18T10:07:57.299" v="157"/>
          <ac:spMkLst>
            <pc:docMk/>
            <pc:sldMk cId="2057148162" sldId="265"/>
            <ac:spMk id="14" creationId="{C59300B8-3117-43F8-9F8E-68DB9F002F92}"/>
          </ac:spMkLst>
        </pc:spChg>
        <pc:spChg chg="add del">
          <ac:chgData name="navaneeta chary" userId="69ba9fa47855fe77" providerId="Windows Live" clId="Web-{D7313AED-E300-4686-BDE2-C7F5006F43AC}" dt="2023-09-18T10:07:57.299" v="157"/>
          <ac:spMkLst>
            <pc:docMk/>
            <pc:sldMk cId="2057148162" sldId="265"/>
            <ac:spMk id="16" creationId="{1AFAE680-42C1-4104-B74F-B0A8F1FB264A}"/>
          </ac:spMkLst>
        </pc:spChg>
        <pc:spChg chg="add del">
          <ac:chgData name="navaneeta chary" userId="69ba9fa47855fe77" providerId="Windows Live" clId="Web-{D7313AED-E300-4686-BDE2-C7F5006F43AC}" dt="2023-09-18T10:07:57.299" v="157"/>
          <ac:spMkLst>
            <pc:docMk/>
            <pc:sldMk cId="2057148162" sldId="265"/>
            <ac:spMk id="18" creationId="{828A8BA9-B3FE-4C96-A0A1-72A0D2C85578}"/>
          </ac:spMkLst>
        </pc:spChg>
        <pc:spChg chg="add">
          <ac:chgData name="navaneeta chary" userId="69ba9fa47855fe77" providerId="Windows Live" clId="Web-{D7313AED-E300-4686-BDE2-C7F5006F43AC}" dt="2023-09-18T10:07:57.299" v="157"/>
          <ac:spMkLst>
            <pc:docMk/>
            <pc:sldMk cId="2057148162" sldId="265"/>
            <ac:spMk id="23" creationId="{32768DCD-B824-413A-B330-8D57ADB3724C}"/>
          </ac:spMkLst>
        </pc:spChg>
        <pc:spChg chg="add">
          <ac:chgData name="navaneeta chary" userId="69ba9fa47855fe77" providerId="Windows Live" clId="Web-{D7313AED-E300-4686-BDE2-C7F5006F43AC}" dt="2023-09-18T10:07:57.299" v="157"/>
          <ac:spMkLst>
            <pc:docMk/>
            <pc:sldMk cId="2057148162" sldId="265"/>
            <ac:spMk id="25" creationId="{96E45848-BEDA-4F24-9C4E-DA2120958262}"/>
          </ac:spMkLst>
        </pc:spChg>
        <pc:spChg chg="add">
          <ac:chgData name="navaneeta chary" userId="69ba9fa47855fe77" providerId="Windows Live" clId="Web-{D7313AED-E300-4686-BDE2-C7F5006F43AC}" dt="2023-09-18T10:07:57.299" v="157"/>
          <ac:spMkLst>
            <pc:docMk/>
            <pc:sldMk cId="2057148162" sldId="265"/>
            <ac:spMk id="27" creationId="{B2BB8117-A903-442C-9223-A4FEB85C3271}"/>
          </ac:spMkLst>
        </pc:spChg>
        <pc:spChg chg="add">
          <ac:chgData name="navaneeta chary" userId="69ba9fa47855fe77" providerId="Windows Live" clId="Web-{D7313AED-E300-4686-BDE2-C7F5006F43AC}" dt="2023-09-18T10:07:57.299" v="157"/>
          <ac:spMkLst>
            <pc:docMk/>
            <pc:sldMk cId="2057148162" sldId="265"/>
            <ac:spMk id="29" creationId="{C59300B8-3117-43F8-9F8E-68DB9F002F92}"/>
          </ac:spMkLst>
        </pc:spChg>
        <pc:spChg chg="add">
          <ac:chgData name="navaneeta chary" userId="69ba9fa47855fe77" providerId="Windows Live" clId="Web-{D7313AED-E300-4686-BDE2-C7F5006F43AC}" dt="2023-09-18T10:07:57.299" v="157"/>
          <ac:spMkLst>
            <pc:docMk/>
            <pc:sldMk cId="2057148162" sldId="265"/>
            <ac:spMk id="31" creationId="{1AFAE680-42C1-4104-B74F-B0A8F1FB264A}"/>
          </ac:spMkLst>
        </pc:spChg>
        <pc:spChg chg="add">
          <ac:chgData name="navaneeta chary" userId="69ba9fa47855fe77" providerId="Windows Live" clId="Web-{D7313AED-E300-4686-BDE2-C7F5006F43AC}" dt="2023-09-18T10:07:57.299" v="157"/>
          <ac:spMkLst>
            <pc:docMk/>
            <pc:sldMk cId="2057148162" sldId="265"/>
            <ac:spMk id="33" creationId="{828A8BA9-B3FE-4C96-A0A1-72A0D2C85578}"/>
          </ac:spMkLst>
        </pc:spChg>
      </pc:sldChg>
      <pc:sldMasterChg chg="add del addSldLayout delSldLayout">
        <pc:chgData name="navaneeta chary" userId="69ba9fa47855fe77" providerId="Windows Live" clId="Web-{D7313AED-E300-4686-BDE2-C7F5006F43AC}" dt="2023-09-18T09:48:09.723" v="6"/>
        <pc:sldMasterMkLst>
          <pc:docMk/>
          <pc:sldMasterMk cId="2460954070" sldId="2147483660"/>
        </pc:sldMasterMkLst>
        <pc:sldLayoutChg chg="add del">
          <pc:chgData name="navaneeta chary" userId="69ba9fa47855fe77" providerId="Windows Live" clId="Web-{D7313AED-E300-4686-BDE2-C7F5006F43AC}" dt="2023-09-18T09:48:09.723" v="6"/>
          <pc:sldLayoutMkLst>
            <pc:docMk/>
            <pc:sldMasterMk cId="2460954070" sldId="2147483660"/>
            <pc:sldLayoutMk cId="2385387890" sldId="2147483661"/>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949138452" sldId="2147483662"/>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2591524520" sldId="2147483663"/>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1203092039" sldId="2147483664"/>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3733172339" sldId="2147483665"/>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3210312558" sldId="2147483666"/>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3146388984" sldId="2147483667"/>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3171841454" sldId="2147483668"/>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1718958274" sldId="2147483669"/>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2202905451" sldId="2147483670"/>
          </pc:sldLayoutMkLst>
        </pc:sldLayoutChg>
        <pc:sldLayoutChg chg="add del">
          <pc:chgData name="navaneeta chary" userId="69ba9fa47855fe77" providerId="Windows Live" clId="Web-{D7313AED-E300-4686-BDE2-C7F5006F43AC}" dt="2023-09-18T09:48:09.723" v="6"/>
          <pc:sldLayoutMkLst>
            <pc:docMk/>
            <pc:sldMasterMk cId="2460954070" sldId="2147483660"/>
            <pc:sldLayoutMk cId="3479445657" sldId="2147483671"/>
          </pc:sldLayoutMkLst>
        </pc:sldLayoutChg>
      </pc:sldMasterChg>
      <pc:sldMasterChg chg="add del addSldLayout delSldLayout">
        <pc:chgData name="navaneeta chary" userId="69ba9fa47855fe77" providerId="Windows Live" clId="Web-{D7313AED-E300-4686-BDE2-C7F5006F43AC}" dt="2023-09-18T09:49:31.599" v="34"/>
        <pc:sldMasterMkLst>
          <pc:docMk/>
          <pc:sldMasterMk cId="412783899" sldId="2147483685"/>
        </pc:sldMasterMkLst>
        <pc:sldLayoutChg chg="add del">
          <pc:chgData name="navaneeta chary" userId="69ba9fa47855fe77" providerId="Windows Live" clId="Web-{D7313AED-E300-4686-BDE2-C7F5006F43AC}" dt="2023-09-18T09:49:31.599" v="34"/>
          <pc:sldLayoutMkLst>
            <pc:docMk/>
            <pc:sldMasterMk cId="412783899" sldId="2147483685"/>
            <pc:sldLayoutMk cId="1878798058" sldId="2147483674"/>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3798614367" sldId="2147483675"/>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1179300881" sldId="2147483676"/>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3059465970" sldId="2147483677"/>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1460362749" sldId="2147483678"/>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3364579682" sldId="2147483679"/>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1956724615" sldId="2147483680"/>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1735175172" sldId="2147483681"/>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488379051" sldId="2147483682"/>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114058676" sldId="2147483683"/>
          </pc:sldLayoutMkLst>
        </pc:sldLayoutChg>
        <pc:sldLayoutChg chg="add del">
          <pc:chgData name="navaneeta chary" userId="69ba9fa47855fe77" providerId="Windows Live" clId="Web-{D7313AED-E300-4686-BDE2-C7F5006F43AC}" dt="2023-09-18T09:49:31.599" v="34"/>
          <pc:sldLayoutMkLst>
            <pc:docMk/>
            <pc:sldMasterMk cId="412783899" sldId="2147483685"/>
            <pc:sldLayoutMk cId="2034392792" sldId="2147483684"/>
          </pc:sldLayoutMkLst>
        </pc:sldLayoutChg>
      </pc:sldMasterChg>
      <pc:sldMasterChg chg="add del addSldLayout delSldLayout">
        <pc:chgData name="navaneeta chary" userId="69ba9fa47855fe77" providerId="Windows Live" clId="Web-{D7313AED-E300-4686-BDE2-C7F5006F43AC}" dt="2023-09-18T09:47:53.566" v="1"/>
        <pc:sldMasterMkLst>
          <pc:docMk/>
          <pc:sldMasterMk cId="2789486739" sldId="2147483685"/>
        </pc:sldMasterMkLst>
        <pc:sldLayoutChg chg="add del">
          <pc:chgData name="navaneeta chary" userId="69ba9fa47855fe77" providerId="Windows Live" clId="Web-{D7313AED-E300-4686-BDE2-C7F5006F43AC}" dt="2023-09-18T09:47:53.566" v="1"/>
          <pc:sldLayoutMkLst>
            <pc:docMk/>
            <pc:sldMasterMk cId="2789486739" sldId="2147483685"/>
            <pc:sldLayoutMk cId="3917821035" sldId="2147483674"/>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604979026" sldId="2147483675"/>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3598848672" sldId="2147483676"/>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1588101052" sldId="2147483677"/>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882204450" sldId="2147483678"/>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409347129" sldId="2147483679"/>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505384789" sldId="2147483680"/>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991927050" sldId="2147483681"/>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4049498072" sldId="2147483682"/>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3403163703" sldId="2147483683"/>
          </pc:sldLayoutMkLst>
        </pc:sldLayoutChg>
        <pc:sldLayoutChg chg="add del">
          <pc:chgData name="navaneeta chary" userId="69ba9fa47855fe77" providerId="Windows Live" clId="Web-{D7313AED-E300-4686-BDE2-C7F5006F43AC}" dt="2023-09-18T09:47:53.566" v="1"/>
          <pc:sldLayoutMkLst>
            <pc:docMk/>
            <pc:sldMasterMk cId="2789486739" sldId="2147483685"/>
            <pc:sldLayoutMk cId="4137804437" sldId="2147483684"/>
          </pc:sldLayoutMkLst>
        </pc:sldLayoutChg>
      </pc:sldMasterChg>
      <pc:sldMasterChg chg="add del addSldLayout delSldLayout">
        <pc:chgData name="navaneeta chary" userId="69ba9fa47855fe77" providerId="Windows Live" clId="Web-{D7313AED-E300-4686-BDE2-C7F5006F43AC}" dt="2023-09-18T09:49:31.536" v="33"/>
        <pc:sldMasterMkLst>
          <pc:docMk/>
          <pc:sldMasterMk cId="2457495457" sldId="2147483735"/>
        </pc:sldMasterMkLst>
        <pc:sldLayoutChg chg="add del">
          <pc:chgData name="navaneeta chary" userId="69ba9fa47855fe77" providerId="Windows Live" clId="Web-{D7313AED-E300-4686-BDE2-C7F5006F43AC}" dt="2023-09-18T09:49:31.536" v="33"/>
          <pc:sldLayoutMkLst>
            <pc:docMk/>
            <pc:sldMasterMk cId="2457495457" sldId="2147483735"/>
            <pc:sldLayoutMk cId="2145981264" sldId="2147483724"/>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2768881146" sldId="2147483725"/>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3264010225" sldId="2147483726"/>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2381440328" sldId="2147483727"/>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2727920509" sldId="2147483728"/>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4193326908" sldId="2147483729"/>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1146617599" sldId="2147483730"/>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1885357272" sldId="2147483731"/>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4167922487" sldId="2147483732"/>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592506960" sldId="2147483733"/>
          </pc:sldLayoutMkLst>
        </pc:sldLayoutChg>
        <pc:sldLayoutChg chg="add del">
          <pc:chgData name="navaneeta chary" userId="69ba9fa47855fe77" providerId="Windows Live" clId="Web-{D7313AED-E300-4686-BDE2-C7F5006F43AC}" dt="2023-09-18T09:49:31.536" v="33"/>
          <pc:sldLayoutMkLst>
            <pc:docMk/>
            <pc:sldMasterMk cId="2457495457" sldId="2147483735"/>
            <pc:sldLayoutMk cId="2650846221" sldId="2147483734"/>
          </pc:sldLayoutMkLst>
        </pc:sldLayoutChg>
      </pc:sldMasterChg>
      <pc:sldMasterChg chg="add del addSldLayout delSldLayout">
        <pc:chgData name="navaneeta chary" userId="69ba9fa47855fe77" providerId="Windows Live" clId="Web-{D7313AED-E300-4686-BDE2-C7F5006F43AC}" dt="2023-09-18T09:48:09.660" v="5"/>
        <pc:sldMasterMkLst>
          <pc:docMk/>
          <pc:sldMasterMk cId="1241938760" sldId="2147483737"/>
        </pc:sldMasterMkLst>
        <pc:sldLayoutChg chg="add del">
          <pc:chgData name="navaneeta chary" userId="69ba9fa47855fe77" providerId="Windows Live" clId="Web-{D7313AED-E300-4686-BDE2-C7F5006F43AC}" dt="2023-09-18T09:48:09.660" v="5"/>
          <pc:sldLayoutMkLst>
            <pc:docMk/>
            <pc:sldMasterMk cId="1241938760" sldId="2147483737"/>
            <pc:sldLayoutMk cId="3549139564" sldId="2147483726"/>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1883576854" sldId="2147483727"/>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2506047403" sldId="2147483728"/>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1069225980" sldId="2147483729"/>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52253579" sldId="2147483730"/>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3848738104" sldId="2147483731"/>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2668484377" sldId="2147483732"/>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423213516" sldId="2147483733"/>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3971328909" sldId="2147483734"/>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1286420349" sldId="2147483735"/>
          </pc:sldLayoutMkLst>
        </pc:sldLayoutChg>
        <pc:sldLayoutChg chg="add del">
          <pc:chgData name="navaneeta chary" userId="69ba9fa47855fe77" providerId="Windows Live" clId="Web-{D7313AED-E300-4686-BDE2-C7F5006F43AC}" dt="2023-09-18T09:48:09.660" v="5"/>
          <pc:sldLayoutMkLst>
            <pc:docMk/>
            <pc:sldMasterMk cId="1241938760" sldId="2147483737"/>
            <pc:sldLayoutMk cId="1080814565" sldId="2147483736"/>
          </pc:sldLayoutMkLst>
        </pc:sldLayoutChg>
      </pc:sldMasterChg>
      <pc:sldMasterChg chg="add del addSldLayout delSldLayout">
        <pc:chgData name="navaneeta chary" userId="69ba9fa47855fe77" providerId="Windows Live" clId="Web-{D7313AED-E300-4686-BDE2-C7F5006F43AC}" dt="2023-09-18T09:48:04.707" v="3"/>
        <pc:sldMasterMkLst>
          <pc:docMk/>
          <pc:sldMasterMk cId="3173652900" sldId="2147483737"/>
        </pc:sldMasterMkLst>
        <pc:sldLayoutChg chg="add del">
          <pc:chgData name="navaneeta chary" userId="69ba9fa47855fe77" providerId="Windows Live" clId="Web-{D7313AED-E300-4686-BDE2-C7F5006F43AC}" dt="2023-09-18T09:48:04.707" v="3"/>
          <pc:sldLayoutMkLst>
            <pc:docMk/>
            <pc:sldMasterMk cId="3173652900" sldId="2147483737"/>
            <pc:sldLayoutMk cId="3111374377" sldId="2147483726"/>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2499671050" sldId="2147483727"/>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1195718942" sldId="2147483728"/>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4088824394" sldId="2147483729"/>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293338440" sldId="2147483730"/>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1603975266" sldId="2147483731"/>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1546632305" sldId="2147483732"/>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1110295229" sldId="2147483733"/>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1463793165" sldId="2147483734"/>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3219754897" sldId="2147483735"/>
          </pc:sldLayoutMkLst>
        </pc:sldLayoutChg>
        <pc:sldLayoutChg chg="add del">
          <pc:chgData name="navaneeta chary" userId="69ba9fa47855fe77" providerId="Windows Live" clId="Web-{D7313AED-E300-4686-BDE2-C7F5006F43AC}" dt="2023-09-18T09:48:04.707" v="3"/>
          <pc:sldLayoutMkLst>
            <pc:docMk/>
            <pc:sldMasterMk cId="3173652900" sldId="2147483737"/>
            <pc:sldLayoutMk cId="1221639960" sldId="2147483736"/>
          </pc:sldLayoutMkLst>
        </pc:sldLayoutChg>
      </pc:sldMasterChg>
      <pc:sldMasterChg chg="add addSldLayout">
        <pc:chgData name="navaneeta chary" userId="69ba9fa47855fe77" providerId="Windows Live" clId="Web-{D7313AED-E300-4686-BDE2-C7F5006F43AC}" dt="2023-09-18T09:49:31.599" v="34"/>
        <pc:sldMasterMkLst>
          <pc:docMk/>
          <pc:sldMasterMk cId="4223089654" sldId="2147483761"/>
        </pc:sldMasterMkLst>
        <pc:sldLayoutChg chg="add">
          <pc:chgData name="navaneeta chary" userId="69ba9fa47855fe77" providerId="Windows Live" clId="Web-{D7313AED-E300-4686-BDE2-C7F5006F43AC}" dt="2023-09-18T09:49:31.599" v="34"/>
          <pc:sldLayoutMkLst>
            <pc:docMk/>
            <pc:sldMasterMk cId="4223089654" sldId="2147483761"/>
            <pc:sldLayoutMk cId="2659594084" sldId="2147483750"/>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3696995438" sldId="2147483751"/>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3618440449" sldId="2147483752"/>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3969117328" sldId="2147483753"/>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213673617" sldId="2147483754"/>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2511828612" sldId="2147483755"/>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2930775606" sldId="2147483756"/>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290513942" sldId="2147483757"/>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3348219423" sldId="2147483758"/>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3991516296" sldId="2147483759"/>
          </pc:sldLayoutMkLst>
        </pc:sldLayoutChg>
        <pc:sldLayoutChg chg="add">
          <pc:chgData name="navaneeta chary" userId="69ba9fa47855fe77" providerId="Windows Live" clId="Web-{D7313AED-E300-4686-BDE2-C7F5006F43AC}" dt="2023-09-18T09:49:31.599" v="34"/>
          <pc:sldLayoutMkLst>
            <pc:docMk/>
            <pc:sldMasterMk cId="4223089654" sldId="2147483761"/>
            <pc:sldLayoutMk cId="3262440715" sldId="2147483760"/>
          </pc:sldLayoutMkLst>
        </pc:sldLayoutChg>
      </pc:sldMasterChg>
      <pc:sldMasterChg chg="add del addSldLayout delSldLayout">
        <pc:chgData name="navaneeta chary" userId="69ba9fa47855fe77" providerId="Windows Live" clId="Web-{D7313AED-E300-4686-BDE2-C7F5006F43AC}" dt="2023-09-18T09:49:27.333" v="31"/>
        <pc:sldMasterMkLst>
          <pc:docMk/>
          <pc:sldMasterMk cId="1148650143" sldId="2147483787"/>
        </pc:sldMasterMkLst>
        <pc:sldLayoutChg chg="add del">
          <pc:chgData name="navaneeta chary" userId="69ba9fa47855fe77" providerId="Windows Live" clId="Web-{D7313AED-E300-4686-BDE2-C7F5006F43AC}" dt="2023-09-18T09:49:27.333" v="31"/>
          <pc:sldLayoutMkLst>
            <pc:docMk/>
            <pc:sldMasterMk cId="1148650143" sldId="2147483787"/>
            <pc:sldLayoutMk cId="1191564071" sldId="2147483776"/>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1837122236" sldId="2147483777"/>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3338419704" sldId="2147483778"/>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1929451582" sldId="2147483779"/>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1409719404" sldId="2147483780"/>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1269424481" sldId="2147483781"/>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817921547" sldId="2147483782"/>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2690687079" sldId="2147483783"/>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3639367183" sldId="2147483784"/>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431717680" sldId="2147483785"/>
          </pc:sldLayoutMkLst>
        </pc:sldLayoutChg>
        <pc:sldLayoutChg chg="add del">
          <pc:chgData name="navaneeta chary" userId="69ba9fa47855fe77" providerId="Windows Live" clId="Web-{D7313AED-E300-4686-BDE2-C7F5006F43AC}" dt="2023-09-18T09:49:27.333" v="31"/>
          <pc:sldLayoutMkLst>
            <pc:docMk/>
            <pc:sldMasterMk cId="1148650143" sldId="2147483787"/>
            <pc:sldLayoutMk cId="1064407157" sldId="214748378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077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6911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1182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051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821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9151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6244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67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5959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9699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9/18/2023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844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9/18/2023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22308965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52500" y="1040735"/>
            <a:ext cx="10287000" cy="2559975"/>
          </a:xfrm>
        </p:spPr>
        <p:txBody>
          <a:bodyPr>
            <a:normAutofit/>
          </a:bodyPr>
          <a:lstStyle/>
          <a:p>
            <a:r>
              <a:rPr lang="en-US">
                <a:solidFill>
                  <a:srgbClr val="FFFFFF"/>
                </a:solidFill>
              </a:rPr>
              <a:t>DATA ANALYSIS</a:t>
            </a:r>
          </a:p>
        </p:txBody>
      </p:sp>
      <p:sp>
        <p:nvSpPr>
          <p:cNvPr id="3" name="Subtitle 2"/>
          <p:cNvSpPr>
            <a:spLocks noGrp="1"/>
          </p:cNvSpPr>
          <p:nvPr>
            <p:ph type="subTitle" idx="1"/>
          </p:nvPr>
        </p:nvSpPr>
        <p:spPr>
          <a:xfrm>
            <a:off x="952500" y="3602038"/>
            <a:ext cx="10287000" cy="1655762"/>
          </a:xfrm>
        </p:spPr>
        <p:txBody>
          <a:bodyPr vert="horz" lIns="91440" tIns="45720" rIns="91440" bIns="45720" rtlCol="0" anchor="t">
            <a:normAutofit/>
          </a:bodyPr>
          <a:lstStyle/>
          <a:p>
            <a:r>
              <a:rPr lang="en-GB" sz="2200" dirty="0">
                <a:solidFill>
                  <a:srgbClr val="FFFFFF"/>
                </a:solidFill>
              </a:rPr>
              <a:t>For CEO and CMO</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77B9C0-5F4E-EDF3-8A18-AEEBFB4DB633}"/>
              </a:ext>
            </a:extLst>
          </p:cNvPr>
          <p:cNvSpPr>
            <a:spLocks noGrp="1"/>
          </p:cNvSpPr>
          <p:nvPr>
            <p:ph type="title"/>
          </p:nvPr>
        </p:nvSpPr>
        <p:spPr>
          <a:xfrm>
            <a:off x="838200" y="857250"/>
            <a:ext cx="5257800" cy="5143499"/>
          </a:xfrm>
        </p:spPr>
        <p:txBody>
          <a:bodyPr anchor="ctr">
            <a:normAutofit/>
          </a:bodyPr>
          <a:lstStyle/>
          <a:p>
            <a:r>
              <a:rPr lang="en-GB" sz="4100">
                <a:solidFill>
                  <a:srgbClr val="FFFFFF"/>
                </a:solidFill>
                <a:ea typeface="+mj-lt"/>
                <a:cs typeface="+mj-lt"/>
              </a:rPr>
              <a:t>Hello, and welcome, CEO and CMO. Today, I'm excited to present the results of our data analysis, addressing the questions you posed to gain insights into our retail business.</a:t>
            </a:r>
            <a:endParaRPr lang="en-US" sz="4100">
              <a:solidFill>
                <a:srgbClr val="FFFFFF"/>
              </a:solidFill>
            </a:endParaRPr>
          </a:p>
        </p:txBody>
      </p:sp>
      <p:sp>
        <p:nvSpPr>
          <p:cNvPr id="40" name="Oval 39">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91C8BD-9019-D661-6D6B-42964AC34FBA}"/>
              </a:ext>
            </a:extLst>
          </p:cNvPr>
          <p:cNvSpPr>
            <a:spLocks noGrp="1"/>
          </p:cNvSpPr>
          <p:nvPr>
            <p:ph idx="1"/>
          </p:nvPr>
        </p:nvSpPr>
        <p:spPr>
          <a:xfrm>
            <a:off x="6334124" y="857251"/>
            <a:ext cx="5019675" cy="5143500"/>
          </a:xfrm>
        </p:spPr>
        <p:txBody>
          <a:bodyPr vert="horz" lIns="91440" tIns="45720" rIns="91440" bIns="45720" rtlCol="0" anchor="ctr">
            <a:normAutofit/>
          </a:bodyPr>
          <a:lstStyle/>
          <a:p>
            <a:r>
              <a:rPr lang="en-GB" sz="1800">
                <a:solidFill>
                  <a:srgbClr val="FFFFFF"/>
                </a:solidFill>
                <a:ea typeface="+mn-lt"/>
                <a:cs typeface="+mn-lt"/>
              </a:rPr>
              <a:t>Here's what we'll cover in this presentation:</a:t>
            </a:r>
            <a:endParaRPr lang="en-GB" sz="1800" dirty="0">
              <a:solidFill>
                <a:srgbClr val="FFFFFF"/>
              </a:solidFill>
            </a:endParaRPr>
          </a:p>
          <a:p>
            <a:pPr>
              <a:buClr>
                <a:srgbClr val="E4DEF6"/>
              </a:buClr>
            </a:pPr>
            <a:r>
              <a:rPr lang="en-GB" sz="1800" b="1" dirty="0">
                <a:solidFill>
                  <a:srgbClr val="FFFFFF"/>
                </a:solidFill>
                <a:ea typeface="+mn-lt"/>
                <a:cs typeface="+mn-lt"/>
              </a:rPr>
              <a:t>Seasonal Trends in Revenue for 2011</a:t>
            </a:r>
            <a:endParaRPr lang="en-GB" sz="1800" dirty="0">
              <a:solidFill>
                <a:srgbClr val="FFFFFF"/>
              </a:solidFill>
            </a:endParaRPr>
          </a:p>
          <a:p>
            <a:pPr>
              <a:buClr>
                <a:srgbClr val="E4DEF6"/>
              </a:buClr>
            </a:pPr>
            <a:r>
              <a:rPr lang="en-GB" sz="1800" b="1" dirty="0">
                <a:solidFill>
                  <a:srgbClr val="FFFFFF"/>
                </a:solidFill>
                <a:ea typeface="+mn-lt"/>
                <a:cs typeface="+mn-lt"/>
              </a:rPr>
              <a:t>Top 10 Revenue Generating Countries (excluding the UK)</a:t>
            </a:r>
            <a:endParaRPr lang="en-GB" sz="1800" dirty="0">
              <a:solidFill>
                <a:srgbClr val="FFFFFF"/>
              </a:solidFill>
            </a:endParaRPr>
          </a:p>
          <a:p>
            <a:pPr>
              <a:buClr>
                <a:srgbClr val="E4DEF6"/>
              </a:buClr>
            </a:pPr>
            <a:r>
              <a:rPr lang="en-GB" sz="1800" b="1" dirty="0">
                <a:solidFill>
                  <a:srgbClr val="FFFFFF"/>
                </a:solidFill>
                <a:ea typeface="+mn-lt"/>
                <a:cs typeface="+mn-lt"/>
              </a:rPr>
              <a:t>Top 10 Customers by Revenue</a:t>
            </a:r>
            <a:endParaRPr lang="en-GB" sz="1800" dirty="0">
              <a:solidFill>
                <a:srgbClr val="FFFFFF"/>
              </a:solidFill>
            </a:endParaRPr>
          </a:p>
          <a:p>
            <a:pPr>
              <a:buClr>
                <a:srgbClr val="E4DEF6"/>
              </a:buClr>
            </a:pPr>
            <a:r>
              <a:rPr lang="en-GB" sz="1800" b="1">
                <a:solidFill>
                  <a:srgbClr val="FFFFFF"/>
                </a:solidFill>
                <a:ea typeface="+mn-lt"/>
                <a:cs typeface="+mn-lt"/>
              </a:rPr>
              <a:t>Demand for Products by Region (excluding the UK)</a:t>
            </a:r>
            <a:endParaRPr lang="en-GB" sz="1800">
              <a:solidFill>
                <a:srgbClr val="FFFFFF"/>
              </a:solidFill>
            </a:endParaRPr>
          </a:p>
          <a:p>
            <a:pPr>
              <a:buClr>
                <a:srgbClr val="E4DEF6"/>
              </a:buClr>
            </a:pPr>
            <a:endParaRPr lang="en-GB" sz="1800" dirty="0">
              <a:solidFill>
                <a:srgbClr val="FFFFFF"/>
              </a:solidFill>
            </a:endParaRPr>
          </a:p>
        </p:txBody>
      </p:sp>
    </p:spTree>
    <p:extLst>
      <p:ext uri="{BB962C8B-B14F-4D97-AF65-F5344CB8AC3E}">
        <p14:creationId xmlns:p14="http://schemas.microsoft.com/office/powerpoint/2010/main" val="158388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08B5D9-1CFC-8854-2018-D674AEC0A56A}"/>
              </a:ext>
            </a:extLst>
          </p:cNvPr>
          <p:cNvSpPr>
            <a:spLocks noGrp="1"/>
          </p:cNvSpPr>
          <p:nvPr>
            <p:ph type="title"/>
          </p:nvPr>
        </p:nvSpPr>
        <p:spPr>
          <a:xfrm>
            <a:off x="838200" y="857251"/>
            <a:ext cx="10515600" cy="2076450"/>
          </a:xfrm>
        </p:spPr>
        <p:txBody>
          <a:bodyPr anchor="b">
            <a:normAutofit/>
          </a:bodyPr>
          <a:lstStyle/>
          <a:p>
            <a:r>
              <a:rPr lang="en-GB" sz="2100">
                <a:solidFill>
                  <a:srgbClr val="FFFFFF"/>
                </a:solidFill>
                <a:ea typeface="+mj-lt"/>
                <a:cs typeface="+mj-lt"/>
              </a:rPr>
              <a:t>Before we dive into the visuals, let me briefly walk you through the data preparation process. We started by loading and cleaning the data to ensure accuracy and reliability. This included handling missing values and outliers, which are essential steps in any data analysis.</a:t>
            </a:r>
            <a:endParaRPr lang="en-US" sz="2100">
              <a:solidFill>
                <a:srgbClr val="FFFFFF"/>
              </a:solidFill>
            </a:endParaRPr>
          </a:p>
          <a:p>
            <a:r>
              <a:rPr lang="en-GB" sz="2100">
                <a:solidFill>
                  <a:srgbClr val="FFFFFF"/>
                </a:solidFill>
                <a:ea typeface="+mj-lt"/>
                <a:cs typeface="+mj-lt"/>
              </a:rPr>
              <a:t>Now, let's move on to the insights.</a:t>
            </a:r>
            <a:endParaRPr lang="en-GB" sz="2100">
              <a:solidFill>
                <a:srgbClr val="FFFFFF"/>
              </a:solidFill>
            </a:endParaRPr>
          </a:p>
          <a:p>
            <a:br>
              <a:rPr lang="en-US" sz="2100">
                <a:solidFill>
                  <a:srgbClr val="FFFFFF"/>
                </a:solidFill>
              </a:rPr>
            </a:br>
            <a:endParaRPr lang="en-US" sz="2100">
              <a:solidFill>
                <a:srgbClr val="FFFFFF"/>
              </a:solidFill>
            </a:endParaRPr>
          </a:p>
        </p:txBody>
      </p:sp>
      <p:sp>
        <p:nvSpPr>
          <p:cNvPr id="3" name="Content Placeholder 2">
            <a:extLst>
              <a:ext uri="{FF2B5EF4-FFF2-40B4-BE49-F238E27FC236}">
                <a16:creationId xmlns:a16="http://schemas.microsoft.com/office/drawing/2014/main" id="{74DE2DD0-E3CB-332B-BE5E-8961BC2C3032}"/>
              </a:ext>
            </a:extLst>
          </p:cNvPr>
          <p:cNvSpPr>
            <a:spLocks noGrp="1"/>
          </p:cNvSpPr>
          <p:nvPr>
            <p:ph idx="1"/>
          </p:nvPr>
        </p:nvSpPr>
        <p:spPr>
          <a:xfrm flipV="1">
            <a:off x="838199" y="6176962"/>
            <a:ext cx="8490471" cy="61912"/>
          </a:xfrm>
        </p:spPr>
        <p:txBody>
          <a:bodyPr>
            <a:normAutofit fontScale="25000" lnSpcReduction="20000"/>
          </a:bodyPr>
          <a:lstStyle/>
          <a:p>
            <a:endParaRPr lang="en-GB" sz="1800">
              <a:solidFill>
                <a:srgbClr val="FFFFFF"/>
              </a:solidFill>
            </a:endParaRPr>
          </a:p>
        </p:txBody>
      </p:sp>
    </p:spTree>
    <p:extLst>
      <p:ext uri="{BB962C8B-B14F-4D97-AF65-F5344CB8AC3E}">
        <p14:creationId xmlns:p14="http://schemas.microsoft.com/office/powerpoint/2010/main" val="230552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6F7D11-35F5-9C83-4C3A-A307012D5CB6}"/>
              </a:ext>
            </a:extLst>
          </p:cNvPr>
          <p:cNvSpPr>
            <a:spLocks noGrp="1"/>
          </p:cNvSpPr>
          <p:nvPr>
            <p:ph type="title"/>
          </p:nvPr>
        </p:nvSpPr>
        <p:spPr>
          <a:xfrm>
            <a:off x="838201" y="857251"/>
            <a:ext cx="5796580" cy="2076450"/>
          </a:xfrm>
        </p:spPr>
        <p:txBody>
          <a:bodyPr anchor="b">
            <a:normAutofit/>
          </a:bodyPr>
          <a:lstStyle/>
          <a:p>
            <a:r>
              <a:rPr lang="en-GB" sz="2800">
                <a:solidFill>
                  <a:srgbClr val="FFFFFF"/>
                </a:solidFill>
                <a:ea typeface="+mj-lt"/>
                <a:cs typeface="+mj-lt"/>
              </a:rPr>
              <a:t>CEO, you expressed interest in understanding the seasonal trends in our revenue for 2011. Here's a line chart that shows the revenue for each month.</a:t>
            </a:r>
            <a:endParaRPr lang="en-US" sz="2800">
              <a:solidFill>
                <a:srgbClr val="FFFFFF"/>
              </a:solidFill>
            </a:endParaRPr>
          </a:p>
        </p:txBody>
      </p:sp>
      <p:sp>
        <p:nvSpPr>
          <p:cNvPr id="11" name="Content Placeholder 10">
            <a:extLst>
              <a:ext uri="{FF2B5EF4-FFF2-40B4-BE49-F238E27FC236}">
                <a16:creationId xmlns:a16="http://schemas.microsoft.com/office/drawing/2014/main" id="{1ABF6CA0-7EA5-22D0-F193-089F2E657204}"/>
              </a:ext>
            </a:extLst>
          </p:cNvPr>
          <p:cNvSpPr>
            <a:spLocks noGrp="1"/>
          </p:cNvSpPr>
          <p:nvPr>
            <p:ph idx="1"/>
          </p:nvPr>
        </p:nvSpPr>
        <p:spPr>
          <a:xfrm>
            <a:off x="838200" y="3190875"/>
            <a:ext cx="5796580" cy="2986087"/>
          </a:xfrm>
        </p:spPr>
        <p:txBody>
          <a:bodyPr vert="horz" lIns="91440" tIns="45720" rIns="91440" bIns="45720" rtlCol="0">
            <a:normAutofit/>
          </a:bodyPr>
          <a:lstStyle/>
          <a:p>
            <a:pPr marL="228600" indent="0">
              <a:buNone/>
            </a:pPr>
            <a:r>
              <a:rPr lang="en-US" sz="1800" dirty="0">
                <a:solidFill>
                  <a:srgbClr val="FFFFFF"/>
                </a:solidFill>
                <a:ea typeface="+mn-lt"/>
                <a:cs typeface="+mn-lt"/>
              </a:rPr>
              <a:t> As you can see, there's a clear seasonal pattern, with higher revenue during the holiday season. This insight can help us plan for the next year, especially during peak sales periods.</a:t>
            </a:r>
            <a:endParaRPr lang="en-US" sz="1800" dirty="0">
              <a:solidFill>
                <a:srgbClr val="FFFFFF"/>
              </a:solidFill>
            </a:endParaRPr>
          </a:p>
          <a:p>
            <a:pPr marL="228600" indent="0">
              <a:buClr>
                <a:srgbClr val="E4DEF6"/>
              </a:buClr>
              <a:buNone/>
            </a:pPr>
            <a:br>
              <a:rPr lang="en-US" sz="1800">
                <a:solidFill>
                  <a:srgbClr val="FFFFFF"/>
                </a:solidFill>
              </a:rPr>
            </a:br>
            <a:endParaRPr lang="en-US" sz="1800">
              <a:solidFill>
                <a:srgbClr val="FFFFFF"/>
              </a:solidFill>
            </a:endParaRPr>
          </a:p>
        </p:txBody>
      </p:sp>
      <p:pic>
        <p:nvPicPr>
          <p:cNvPr id="7" name="Content Placeholder 6" descr="A graph showing the growth of a company&#10;&#10;Description automatically generated">
            <a:extLst>
              <a:ext uri="{FF2B5EF4-FFF2-40B4-BE49-F238E27FC236}">
                <a16:creationId xmlns:a16="http://schemas.microsoft.com/office/drawing/2014/main" id="{7865920A-D795-2C8E-CDCE-E484A9A5BEE6}"/>
              </a:ext>
            </a:extLst>
          </p:cNvPr>
          <p:cNvPicPr>
            <a:picLocks noChangeAspect="1"/>
          </p:cNvPicPr>
          <p:nvPr/>
        </p:nvPicPr>
        <p:blipFill>
          <a:blip r:embed="rId2">
            <a:alphaModFix amt="80000"/>
          </a:blip>
          <a:stretch>
            <a:fillRect/>
          </a:stretch>
        </p:blipFill>
        <p:spPr>
          <a:xfrm>
            <a:off x="7784982" y="1800840"/>
            <a:ext cx="3917659" cy="3276587"/>
          </a:xfrm>
          <a:prstGeom prst="rect">
            <a:avLst/>
          </a:prstGeom>
        </p:spPr>
      </p:pic>
    </p:spTree>
    <p:extLst>
      <p:ext uri="{BB962C8B-B14F-4D97-AF65-F5344CB8AC3E}">
        <p14:creationId xmlns:p14="http://schemas.microsoft.com/office/powerpoint/2010/main" val="309976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DC0711-0921-A9B9-CA54-50620B802888}"/>
              </a:ext>
            </a:extLst>
          </p:cNvPr>
          <p:cNvSpPr>
            <a:spLocks noGrp="1"/>
          </p:cNvSpPr>
          <p:nvPr>
            <p:ph type="title"/>
          </p:nvPr>
        </p:nvSpPr>
        <p:spPr>
          <a:xfrm>
            <a:off x="838201" y="857251"/>
            <a:ext cx="5796580" cy="2076450"/>
          </a:xfrm>
        </p:spPr>
        <p:txBody>
          <a:bodyPr anchor="b">
            <a:normAutofit/>
          </a:bodyPr>
          <a:lstStyle/>
          <a:p>
            <a:r>
              <a:rPr lang="en-GB" sz="2800">
                <a:solidFill>
                  <a:srgbClr val="FFFFFF"/>
                </a:solidFill>
                <a:ea typeface="+mj-lt"/>
                <a:cs typeface="+mj-lt"/>
              </a:rPr>
              <a:t>Top 10 Revenue Generating Countries (excluding the UK)CMO, you wanted to identify the top revenue-generating countries while excluding the UK. Here's a bar chart.</a:t>
            </a:r>
            <a:endParaRPr lang="en-US" sz="2800">
              <a:solidFill>
                <a:srgbClr val="FFFFFF"/>
              </a:solidFill>
            </a:endParaRPr>
          </a:p>
        </p:txBody>
      </p:sp>
      <p:sp>
        <p:nvSpPr>
          <p:cNvPr id="8" name="Content Placeholder 7">
            <a:extLst>
              <a:ext uri="{FF2B5EF4-FFF2-40B4-BE49-F238E27FC236}">
                <a16:creationId xmlns:a16="http://schemas.microsoft.com/office/drawing/2014/main" id="{0E29D576-C67B-C586-5ECD-1F9789CB1B8D}"/>
              </a:ext>
            </a:extLst>
          </p:cNvPr>
          <p:cNvSpPr>
            <a:spLocks noGrp="1"/>
          </p:cNvSpPr>
          <p:nvPr>
            <p:ph idx="1"/>
          </p:nvPr>
        </p:nvSpPr>
        <p:spPr>
          <a:xfrm>
            <a:off x="838200" y="3190875"/>
            <a:ext cx="5796580" cy="2986087"/>
          </a:xfrm>
        </p:spPr>
        <p:txBody>
          <a:bodyPr vert="horz" lIns="91440" tIns="45720" rIns="91440" bIns="45720" rtlCol="0">
            <a:normAutofit/>
          </a:bodyPr>
          <a:lstStyle/>
          <a:p>
            <a:r>
              <a:rPr lang="en-US" sz="1800">
                <a:solidFill>
                  <a:srgbClr val="FFFFFF"/>
                </a:solidFill>
                <a:ea typeface="+mn-lt"/>
                <a:cs typeface="+mn-lt"/>
              </a:rPr>
              <a:t>These are the top 10 countries generating the highest revenue. Additionally, we've included the quantity sold for each country. This will guide our marketing and sales strategies.</a:t>
            </a:r>
            <a:endParaRPr lang="en-US" sz="1800" dirty="0">
              <a:solidFill>
                <a:srgbClr val="FFFFFF"/>
              </a:solidFill>
            </a:endParaRPr>
          </a:p>
        </p:txBody>
      </p:sp>
      <p:pic>
        <p:nvPicPr>
          <p:cNvPr id="4" name="Content Placeholder 3" descr="A graph of blue and orange bars&#10;&#10;Description automatically generated">
            <a:extLst>
              <a:ext uri="{FF2B5EF4-FFF2-40B4-BE49-F238E27FC236}">
                <a16:creationId xmlns:a16="http://schemas.microsoft.com/office/drawing/2014/main" id="{96817AC5-D79F-AD69-A031-D9845A5A88FB}"/>
              </a:ext>
            </a:extLst>
          </p:cNvPr>
          <p:cNvPicPr>
            <a:picLocks noChangeAspect="1"/>
          </p:cNvPicPr>
          <p:nvPr/>
        </p:nvPicPr>
        <p:blipFill>
          <a:blip r:embed="rId2">
            <a:alphaModFix amt="80000"/>
          </a:blip>
          <a:stretch>
            <a:fillRect/>
          </a:stretch>
        </p:blipFill>
        <p:spPr>
          <a:xfrm>
            <a:off x="7784982" y="1862275"/>
            <a:ext cx="3917659" cy="3153716"/>
          </a:xfrm>
          <a:prstGeom prst="rect">
            <a:avLst/>
          </a:prstGeom>
        </p:spPr>
      </p:pic>
    </p:spTree>
    <p:extLst>
      <p:ext uri="{BB962C8B-B14F-4D97-AF65-F5344CB8AC3E}">
        <p14:creationId xmlns:p14="http://schemas.microsoft.com/office/powerpoint/2010/main" val="181830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6BAF09-41CB-7DAF-2B39-0D8A99895E9E}"/>
              </a:ext>
            </a:extLst>
          </p:cNvPr>
          <p:cNvSpPr>
            <a:spLocks noGrp="1"/>
          </p:cNvSpPr>
          <p:nvPr>
            <p:ph type="title"/>
          </p:nvPr>
        </p:nvSpPr>
        <p:spPr>
          <a:xfrm>
            <a:off x="838199" y="3905879"/>
            <a:ext cx="5872993" cy="2398029"/>
          </a:xfrm>
        </p:spPr>
        <p:txBody>
          <a:bodyPr anchor="t">
            <a:normAutofit/>
          </a:bodyPr>
          <a:lstStyle/>
          <a:p>
            <a:r>
              <a:rPr lang="en-GB" sz="3100">
                <a:solidFill>
                  <a:srgbClr val="FFFFFF"/>
                </a:solidFill>
                <a:ea typeface="+mj-lt"/>
                <a:cs typeface="+mj-lt"/>
              </a:rPr>
              <a:t>Top 10 Customers by RevenueNow, CMO, you also requested information on our top 10 customers by revenue. Here's a horizontal bar chart.</a:t>
            </a:r>
            <a:endParaRPr lang="en-US" sz="3100">
              <a:solidFill>
                <a:srgbClr val="FFFFFF"/>
              </a:solidFill>
            </a:endParaRPr>
          </a:p>
        </p:txBody>
      </p:sp>
      <p:sp>
        <p:nvSpPr>
          <p:cNvPr id="38" name="Rectangle 37">
            <a:extLst>
              <a:ext uri="{FF2B5EF4-FFF2-40B4-BE49-F238E27FC236}">
                <a16:creationId xmlns:a16="http://schemas.microsoft.com/office/drawing/2014/main" id="{2D500B59-4CB5-4E11-9A7B-D19B4BA1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359401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numbers and a bar">
            <a:extLst>
              <a:ext uri="{FF2B5EF4-FFF2-40B4-BE49-F238E27FC236}">
                <a16:creationId xmlns:a16="http://schemas.microsoft.com/office/drawing/2014/main" id="{AAA06EF1-F052-15CE-7188-000084EE6E3B}"/>
              </a:ext>
            </a:extLst>
          </p:cNvPr>
          <p:cNvPicPr>
            <a:picLocks noChangeAspect="1"/>
          </p:cNvPicPr>
          <p:nvPr/>
        </p:nvPicPr>
        <p:blipFill rotWithShape="1">
          <a:blip r:embed="rId2">
            <a:alphaModFix amt="60000"/>
          </a:blip>
          <a:srcRect r="15213" b="-1"/>
          <a:stretch/>
        </p:blipFill>
        <p:spPr>
          <a:xfrm>
            <a:off x="20" y="663"/>
            <a:ext cx="12188932" cy="3594019"/>
          </a:xfrm>
          <a:prstGeom prst="rect">
            <a:avLst/>
          </a:prstGeom>
        </p:spPr>
      </p:pic>
      <p:sp>
        <p:nvSpPr>
          <p:cNvPr id="8" name="Content Placeholder 7">
            <a:extLst>
              <a:ext uri="{FF2B5EF4-FFF2-40B4-BE49-F238E27FC236}">
                <a16:creationId xmlns:a16="http://schemas.microsoft.com/office/drawing/2014/main" id="{223C50F2-FDB1-E219-5362-502D3C094419}"/>
              </a:ext>
            </a:extLst>
          </p:cNvPr>
          <p:cNvSpPr>
            <a:spLocks noGrp="1"/>
          </p:cNvSpPr>
          <p:nvPr>
            <p:ph idx="1"/>
          </p:nvPr>
        </p:nvSpPr>
        <p:spPr>
          <a:xfrm>
            <a:off x="6934200" y="3905880"/>
            <a:ext cx="4419599" cy="2398029"/>
          </a:xfrm>
        </p:spPr>
        <p:txBody>
          <a:bodyPr anchor="t">
            <a:normAutofit/>
          </a:bodyPr>
          <a:lstStyle/>
          <a:p>
            <a:r>
              <a:rPr lang="en-US" sz="1800">
                <a:solidFill>
                  <a:srgbClr val="FFFFFF"/>
                </a:solidFill>
                <a:ea typeface="+mn-lt"/>
                <a:cs typeface="+mn-lt"/>
              </a:rPr>
              <a:t>This chart displays our highest revenue-generating customers at the top, gradually declining to lower revenue customers. It's crucial for targeting and ensuring their satisfaction.</a:t>
            </a:r>
            <a:endParaRPr lang="en-US" sz="1800" dirty="0">
              <a:solidFill>
                <a:srgbClr val="FFFFFF"/>
              </a:solidFill>
            </a:endParaRPr>
          </a:p>
        </p:txBody>
      </p:sp>
    </p:spTree>
    <p:extLst>
      <p:ext uri="{BB962C8B-B14F-4D97-AF65-F5344CB8AC3E}">
        <p14:creationId xmlns:p14="http://schemas.microsoft.com/office/powerpoint/2010/main" val="313553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D169BA-D770-B64F-1C43-70B3C9433354}"/>
              </a:ext>
            </a:extLst>
          </p:cNvPr>
          <p:cNvSpPr>
            <a:spLocks noGrp="1"/>
          </p:cNvSpPr>
          <p:nvPr>
            <p:ph type="title"/>
          </p:nvPr>
        </p:nvSpPr>
        <p:spPr>
          <a:xfrm>
            <a:off x="838199" y="3899661"/>
            <a:ext cx="5257801" cy="2398029"/>
          </a:xfrm>
        </p:spPr>
        <p:txBody>
          <a:bodyPr anchor="t">
            <a:normAutofit/>
          </a:bodyPr>
          <a:lstStyle/>
          <a:p>
            <a:r>
              <a:rPr lang="en-GB" sz="2800">
                <a:solidFill>
                  <a:srgbClr val="FFFFFF"/>
                </a:solidFill>
                <a:ea typeface="+mj-lt"/>
                <a:cs typeface="+mj-lt"/>
              </a:rPr>
              <a:t> Demand for Products by Region (excluding the UK)    CEO, your focus was on understanding demand across regions. Here's a map showing demand, excluding the UK.</a:t>
            </a:r>
            <a:endParaRPr lang="en-US" sz="2800">
              <a:solidFill>
                <a:srgbClr val="FFFFFF"/>
              </a:solidFill>
              <a:ea typeface="+mj-lt"/>
              <a:cs typeface="+mj-lt"/>
            </a:endParaRPr>
          </a:p>
        </p:txBody>
      </p:sp>
      <p:sp>
        <p:nvSpPr>
          <p:cNvPr id="43" name="Oval 42">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map of the world&#10;&#10;Description automatically generated">
            <a:extLst>
              <a:ext uri="{FF2B5EF4-FFF2-40B4-BE49-F238E27FC236}">
                <a16:creationId xmlns:a16="http://schemas.microsoft.com/office/drawing/2014/main" id="{4A8F40ED-D8C6-A280-87C4-974AA9A1B26C}"/>
              </a:ext>
            </a:extLst>
          </p:cNvPr>
          <p:cNvPicPr>
            <a:picLocks noChangeAspect="1"/>
          </p:cNvPicPr>
          <p:nvPr/>
        </p:nvPicPr>
        <p:blipFill>
          <a:blip r:embed="rId2">
            <a:alphaModFix amt="80000"/>
          </a:blip>
          <a:stretch>
            <a:fillRect/>
          </a:stretch>
        </p:blipFill>
        <p:spPr>
          <a:xfrm>
            <a:off x="3057848" y="429341"/>
            <a:ext cx="6076304" cy="3235633"/>
          </a:xfrm>
          <a:prstGeom prst="rect">
            <a:avLst/>
          </a:prstGeom>
        </p:spPr>
      </p:pic>
      <p:sp>
        <p:nvSpPr>
          <p:cNvPr id="8" name="Content Placeholder 7">
            <a:extLst>
              <a:ext uri="{FF2B5EF4-FFF2-40B4-BE49-F238E27FC236}">
                <a16:creationId xmlns:a16="http://schemas.microsoft.com/office/drawing/2014/main" id="{A56B7963-6D16-673B-4916-00447CFEF6A5}"/>
              </a:ext>
            </a:extLst>
          </p:cNvPr>
          <p:cNvSpPr>
            <a:spLocks noGrp="1"/>
          </p:cNvSpPr>
          <p:nvPr>
            <p:ph idx="1"/>
          </p:nvPr>
        </p:nvSpPr>
        <p:spPr>
          <a:xfrm>
            <a:off x="6158576" y="3899662"/>
            <a:ext cx="5195224" cy="2398029"/>
          </a:xfrm>
        </p:spPr>
        <p:txBody>
          <a:bodyPr vert="horz" lIns="91440" tIns="45720" rIns="91440" bIns="45720" rtlCol="0" anchor="t">
            <a:normAutofit/>
          </a:bodyPr>
          <a:lstStyle/>
          <a:p>
            <a:r>
              <a:rPr lang="en-US" sz="1800">
                <a:solidFill>
                  <a:srgbClr val="FFFFFF"/>
                </a:solidFill>
                <a:ea typeface="+mn-lt"/>
                <a:cs typeface="+mn-lt"/>
              </a:rPr>
              <a:t>The color intensity represents demand, helping us identify expansion opportunities. Regions with higher demand are highlighted for potential business growth.</a:t>
            </a:r>
            <a:endParaRPr lang="en-US" sz="1800" dirty="0">
              <a:solidFill>
                <a:srgbClr val="FFFFFF"/>
              </a:solidFill>
            </a:endParaRPr>
          </a:p>
        </p:txBody>
      </p:sp>
    </p:spTree>
    <p:extLst>
      <p:ext uri="{BB962C8B-B14F-4D97-AF65-F5344CB8AC3E}">
        <p14:creationId xmlns:p14="http://schemas.microsoft.com/office/powerpoint/2010/main" val="170266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85112D-0314-47F9-C025-5E31DAA163A1}"/>
              </a:ext>
            </a:extLst>
          </p:cNvPr>
          <p:cNvSpPr>
            <a:spLocks noGrp="1"/>
          </p:cNvSpPr>
          <p:nvPr>
            <p:ph type="title"/>
          </p:nvPr>
        </p:nvSpPr>
        <p:spPr>
          <a:xfrm>
            <a:off x="838200" y="857251"/>
            <a:ext cx="10515600" cy="2076450"/>
          </a:xfrm>
        </p:spPr>
        <p:txBody>
          <a:bodyPr anchor="b">
            <a:normAutofit/>
          </a:bodyPr>
          <a:lstStyle/>
          <a:p>
            <a:r>
              <a:rPr lang="en-GB" sz="4400">
                <a:solidFill>
                  <a:srgbClr val="FFFFFF"/>
                </a:solidFill>
                <a:ea typeface="+mj-lt"/>
                <a:cs typeface="+mj-lt"/>
              </a:rPr>
              <a:t>Conclusion and Actionable Insights</a:t>
            </a:r>
            <a:endParaRPr lang="en-US" sz="4400">
              <a:solidFill>
                <a:srgbClr val="FFFFFF"/>
              </a:solidFill>
            </a:endParaRPr>
          </a:p>
        </p:txBody>
      </p:sp>
      <p:sp>
        <p:nvSpPr>
          <p:cNvPr id="3" name="Content Placeholder 2">
            <a:extLst>
              <a:ext uri="{FF2B5EF4-FFF2-40B4-BE49-F238E27FC236}">
                <a16:creationId xmlns:a16="http://schemas.microsoft.com/office/drawing/2014/main" id="{342E2A2E-F075-90A0-3BCC-2DDFDA641B35}"/>
              </a:ext>
            </a:extLst>
          </p:cNvPr>
          <p:cNvSpPr>
            <a:spLocks noGrp="1"/>
          </p:cNvSpPr>
          <p:nvPr>
            <p:ph idx="1"/>
          </p:nvPr>
        </p:nvSpPr>
        <p:spPr>
          <a:xfrm>
            <a:off x="838199" y="3190875"/>
            <a:ext cx="8467725" cy="2986087"/>
          </a:xfrm>
        </p:spPr>
        <p:txBody>
          <a:bodyPr vert="horz" lIns="91440" tIns="45720" rIns="91440" bIns="45720" rtlCol="0" anchor="t">
            <a:normAutofit/>
          </a:bodyPr>
          <a:lstStyle/>
          <a:p>
            <a:pPr>
              <a:lnSpc>
                <a:spcPct val="100000"/>
              </a:lnSpc>
            </a:pPr>
            <a:r>
              <a:rPr lang="en-GB" sz="1500" dirty="0">
                <a:solidFill>
                  <a:srgbClr val="FFFFFF"/>
                </a:solidFill>
                <a:ea typeface="+mn-lt"/>
                <a:cs typeface="+mn-lt"/>
              </a:rPr>
              <a:t>In conclusion, our data analysis provides actionable insights:</a:t>
            </a:r>
            <a:endParaRPr lang="en-GB" sz="1500" dirty="0">
              <a:solidFill>
                <a:srgbClr val="FFFFFF"/>
              </a:solidFill>
            </a:endParaRPr>
          </a:p>
          <a:p>
            <a:pPr>
              <a:lnSpc>
                <a:spcPct val="100000"/>
              </a:lnSpc>
              <a:buClr>
                <a:srgbClr val="E4DEF6"/>
              </a:buClr>
            </a:pPr>
            <a:r>
              <a:rPr lang="en-GB" sz="1500" dirty="0">
                <a:solidFill>
                  <a:srgbClr val="FFFFFF"/>
                </a:solidFill>
                <a:ea typeface="+mn-lt"/>
                <a:cs typeface="+mn-lt"/>
              </a:rPr>
              <a:t>We can prepare for seasonal trends in 2011, optimizing resources during peak periods.</a:t>
            </a:r>
            <a:endParaRPr lang="en-GB" sz="1500" dirty="0">
              <a:solidFill>
                <a:srgbClr val="FFFFFF"/>
              </a:solidFill>
            </a:endParaRPr>
          </a:p>
          <a:p>
            <a:pPr>
              <a:lnSpc>
                <a:spcPct val="100000"/>
              </a:lnSpc>
              <a:buClr>
                <a:srgbClr val="E4DEF6"/>
              </a:buClr>
            </a:pPr>
            <a:r>
              <a:rPr lang="en-GB" sz="1500" dirty="0">
                <a:solidFill>
                  <a:srgbClr val="FFFFFF"/>
                </a:solidFill>
                <a:ea typeface="+mn-lt"/>
                <a:cs typeface="+mn-lt"/>
              </a:rPr>
              <a:t>For marketing, we should focus on the top revenue countries, considering quantity sold.</a:t>
            </a:r>
            <a:endParaRPr lang="en-GB" sz="1500" dirty="0">
              <a:solidFill>
                <a:srgbClr val="FFFFFF"/>
              </a:solidFill>
            </a:endParaRPr>
          </a:p>
          <a:p>
            <a:pPr>
              <a:lnSpc>
                <a:spcPct val="100000"/>
              </a:lnSpc>
              <a:buClr>
                <a:srgbClr val="E4DEF6"/>
              </a:buClr>
            </a:pPr>
            <a:r>
              <a:rPr lang="en-GB" sz="1500" dirty="0">
                <a:solidFill>
                  <a:srgbClr val="FFFFFF"/>
                </a:solidFill>
                <a:ea typeface="+mn-lt"/>
                <a:cs typeface="+mn-lt"/>
              </a:rPr>
              <a:t>Our top revenue customers need targeted efforts for customer satisfaction.</a:t>
            </a:r>
            <a:endParaRPr lang="en-GB" sz="1500" dirty="0">
              <a:solidFill>
                <a:srgbClr val="FFFFFF"/>
              </a:solidFill>
            </a:endParaRPr>
          </a:p>
          <a:p>
            <a:pPr>
              <a:lnSpc>
                <a:spcPct val="100000"/>
              </a:lnSpc>
              <a:buClr>
                <a:srgbClr val="E4DEF6"/>
              </a:buClr>
            </a:pPr>
            <a:r>
              <a:rPr lang="en-GB" sz="1500" dirty="0">
                <a:solidFill>
                  <a:srgbClr val="FFFFFF"/>
                </a:solidFill>
                <a:ea typeface="+mn-lt"/>
                <a:cs typeface="+mn-lt"/>
              </a:rPr>
              <a:t>Regions with high demand are excellent expansion prospects.</a:t>
            </a:r>
            <a:br>
              <a:rPr lang="en-US" sz="1500" dirty="0"/>
            </a:br>
            <a:endParaRPr lang="en-US" sz="1500">
              <a:solidFill>
                <a:srgbClr val="FFFFFF"/>
              </a:solidFill>
            </a:endParaRPr>
          </a:p>
        </p:txBody>
      </p:sp>
    </p:spTree>
    <p:extLst>
      <p:ext uri="{BB962C8B-B14F-4D97-AF65-F5344CB8AC3E}">
        <p14:creationId xmlns:p14="http://schemas.microsoft.com/office/powerpoint/2010/main" val="60918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F96F31-D635-4A5C-3316-03EF6DFB7688}"/>
              </a:ext>
            </a:extLst>
          </p:cNvPr>
          <p:cNvSpPr>
            <a:spLocks noGrp="1"/>
          </p:cNvSpPr>
          <p:nvPr>
            <p:ph type="title"/>
          </p:nvPr>
        </p:nvSpPr>
        <p:spPr>
          <a:xfrm>
            <a:off x="838200" y="857251"/>
            <a:ext cx="10515600" cy="2076450"/>
          </a:xfrm>
        </p:spPr>
        <p:txBody>
          <a:bodyPr anchor="b">
            <a:normAutofit/>
          </a:bodyPr>
          <a:lstStyle/>
          <a:p>
            <a:r>
              <a:rPr lang="en-GB" sz="2800">
                <a:solidFill>
                  <a:srgbClr val="FFFFFF"/>
                </a:solidFill>
                <a:ea typeface="+mj-lt"/>
                <a:cs typeface="+mj-lt"/>
              </a:rPr>
              <a:t> THANK YOU  </a:t>
            </a:r>
            <a:br>
              <a:rPr lang="en-GB" sz="2800">
                <a:solidFill>
                  <a:srgbClr val="FFFFFF"/>
                </a:solidFill>
                <a:ea typeface="+mj-lt"/>
                <a:cs typeface="+mj-lt"/>
              </a:rPr>
            </a:br>
            <a:br>
              <a:rPr lang="en-GB" sz="2800">
                <a:solidFill>
                  <a:srgbClr val="FFFFFF"/>
                </a:solidFill>
                <a:ea typeface="+mj-lt"/>
                <a:cs typeface="+mj-lt"/>
              </a:rPr>
            </a:br>
            <a:r>
              <a:rPr lang="en-GB" sz="2800">
                <a:solidFill>
                  <a:srgbClr val="FFFFFF"/>
                </a:solidFill>
                <a:ea typeface="+mj-lt"/>
                <a:cs typeface="+mj-lt"/>
              </a:rPr>
              <a:t>Thank you for your time. These insights will guide our strategies and help us achieve our business goals. If you have any questions or need further details, please feel free to ask.</a:t>
            </a:r>
            <a:endParaRPr lang="en-US" sz="2800">
              <a:solidFill>
                <a:srgbClr val="FFFFFF"/>
              </a:solidFill>
            </a:endParaRPr>
          </a:p>
        </p:txBody>
      </p:sp>
      <p:sp>
        <p:nvSpPr>
          <p:cNvPr id="3" name="Content Placeholder 2">
            <a:extLst>
              <a:ext uri="{FF2B5EF4-FFF2-40B4-BE49-F238E27FC236}">
                <a16:creationId xmlns:a16="http://schemas.microsoft.com/office/drawing/2014/main" id="{B58EA158-F423-F5FB-0091-57B657333898}"/>
              </a:ext>
            </a:extLst>
          </p:cNvPr>
          <p:cNvSpPr>
            <a:spLocks noGrp="1"/>
          </p:cNvSpPr>
          <p:nvPr>
            <p:ph idx="1"/>
          </p:nvPr>
        </p:nvSpPr>
        <p:spPr>
          <a:xfrm>
            <a:off x="838199" y="3190875"/>
            <a:ext cx="8467725" cy="2986087"/>
          </a:xfrm>
        </p:spPr>
        <p:txBody>
          <a:bodyPr vert="horz" lIns="91440" tIns="45720" rIns="91440" bIns="45720" rtlCol="0">
            <a:normAutofit/>
          </a:bodyPr>
          <a:lstStyle/>
          <a:p>
            <a:r>
              <a:rPr lang="en-GB" sz="1800">
                <a:solidFill>
                  <a:srgbClr val="FFFFFF"/>
                </a:solidFill>
                <a:ea typeface="+mn-lt"/>
                <a:cs typeface="+mn-lt"/>
              </a:rPr>
              <a:t>Don't hesitate to reach out for additional information or further analysis. We're here to support your decision-making process.</a:t>
            </a:r>
            <a:endParaRPr lang="en-GB" sz="1800" dirty="0">
              <a:solidFill>
                <a:srgbClr val="FFFFFF"/>
              </a:solidFill>
            </a:endParaRPr>
          </a:p>
          <a:p>
            <a:pPr>
              <a:buClr>
                <a:srgbClr val="E4DEF6"/>
              </a:buClr>
            </a:pPr>
            <a:endParaRPr lang="en-GB" sz="1800" dirty="0">
              <a:solidFill>
                <a:srgbClr val="FFFFFF"/>
              </a:solidFill>
            </a:endParaRPr>
          </a:p>
        </p:txBody>
      </p:sp>
    </p:spTree>
    <p:extLst>
      <p:ext uri="{BB962C8B-B14F-4D97-AF65-F5344CB8AC3E}">
        <p14:creationId xmlns:p14="http://schemas.microsoft.com/office/powerpoint/2010/main" val="2057148162"/>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LuminousVTI</vt:lpstr>
      <vt:lpstr>DATA ANALYSIS</vt:lpstr>
      <vt:lpstr>Hello, and welcome, CEO and CMO. Today, I'm excited to present the results of our data analysis, addressing the questions you posed to gain insights into our retail business.</vt:lpstr>
      <vt:lpstr>Before we dive into the visuals, let me briefly walk you through the data preparation process. We started by loading and cleaning the data to ensure accuracy and reliability. This included handling missing values and outliers, which are essential steps in any data analysis. Now, let's move on to the insights.  </vt:lpstr>
      <vt:lpstr>CEO, you expressed interest in understanding the seasonal trends in our revenue for 2011. Here's a line chart that shows the revenue for each month.</vt:lpstr>
      <vt:lpstr>Top 10 Revenue Generating Countries (excluding the UK)CMO, you wanted to identify the top revenue-generating countries while excluding the UK. Here's a bar chart.</vt:lpstr>
      <vt:lpstr>Top 10 Customers by RevenueNow, CMO, you also requested information on our top 10 customers by revenue. Here's a horizontal bar chart.</vt:lpstr>
      <vt:lpstr> Demand for Products by Region (excluding the UK)    CEO, your focus was on understanding demand across regions. Here's a map showing demand, excluding the UK.</vt:lpstr>
      <vt:lpstr>Conclusion and Actionable Insights</vt:lpstr>
      <vt:lpstr> THANK YOU    Thank you for your time. These insights will guide our strategies and help us achieve our business goals. If you have any questions or need further details, please feel free to 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96</cp:revision>
  <dcterms:created xsi:type="dcterms:W3CDTF">2013-07-15T20:26:40Z</dcterms:created>
  <dcterms:modified xsi:type="dcterms:W3CDTF">2023-09-18T10:41:54Z</dcterms:modified>
</cp:coreProperties>
</file>