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20"/>
  </p:notesMasterIdLst>
  <p:sldIdLst>
    <p:sldId id="261" r:id="rId6"/>
    <p:sldId id="262" r:id="rId7"/>
    <p:sldId id="264" r:id="rId8"/>
    <p:sldId id="274" r:id="rId9"/>
    <p:sldId id="276" r:id="rId10"/>
    <p:sldId id="263" r:id="rId11"/>
    <p:sldId id="275" r:id="rId12"/>
    <p:sldId id="268" r:id="rId13"/>
    <p:sldId id="282" r:id="rId14"/>
    <p:sldId id="283" r:id="rId15"/>
    <p:sldId id="284" r:id="rId16"/>
    <p:sldId id="28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5" autoAdjust="0"/>
  </p:normalViewPr>
  <p:slideViewPr>
    <p:cSldViewPr snapToGrid="0">
      <p:cViewPr varScale="1">
        <p:scale>
          <a:sx n="102" d="100"/>
          <a:sy n="102" d="100"/>
        </p:scale>
        <p:origin x="13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 /><Relationship Id="rId13" Type="http://schemas.openxmlformats.org/officeDocument/2006/relationships/slide" Target="slides/slide8.xml" /><Relationship Id="rId18" Type="http://schemas.openxmlformats.org/officeDocument/2006/relationships/slide" Target="slides/slide13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slide" Target="slides/slide12.xml" /><Relationship Id="rId25" Type="http://schemas.microsoft.com/office/2016/11/relationships/changesInfo" Target="changesInfos/changesInfo1.xml" /><Relationship Id="rId2" Type="http://schemas.openxmlformats.org/officeDocument/2006/relationships/customXml" Target="../customXml/item2.xml" /><Relationship Id="rId16" Type="http://schemas.openxmlformats.org/officeDocument/2006/relationships/slide" Target="slides/slide11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24" Type="http://schemas.openxmlformats.org/officeDocument/2006/relationships/tableStyles" Target="tableStyles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10.xml" /><Relationship Id="rId23" Type="http://schemas.openxmlformats.org/officeDocument/2006/relationships/theme" Target="theme/theme1.xml" /><Relationship Id="rId10" Type="http://schemas.openxmlformats.org/officeDocument/2006/relationships/slide" Target="slides/slide5.xml" /><Relationship Id="rId19" Type="http://schemas.openxmlformats.org/officeDocument/2006/relationships/slide" Target="slides/slide14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4.xml" /><Relationship Id="rId14" Type="http://schemas.openxmlformats.org/officeDocument/2006/relationships/slide" Target="slides/slide9.xml" /><Relationship Id="rId22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MOND FRANC R" userId="7c90a25f-829d-4c03-977b-1cc86c507863" providerId="ADAL" clId="{82AA1D0C-4543-6E49-AFEF-9E2F8E8D24E4}"/>
    <pc:docChg chg="modSld">
      <pc:chgData name="JESMOND FRANC R" userId="7c90a25f-829d-4c03-977b-1cc86c507863" providerId="ADAL" clId="{82AA1D0C-4543-6E49-AFEF-9E2F8E8D24E4}" dt="2024-04-12T03:55:48.878" v="0" actId="14100"/>
      <pc:docMkLst>
        <pc:docMk/>
      </pc:docMkLst>
      <pc:sldChg chg="modSp">
        <pc:chgData name="JESMOND FRANC R" userId="7c90a25f-829d-4c03-977b-1cc86c507863" providerId="ADAL" clId="{82AA1D0C-4543-6E49-AFEF-9E2F8E8D24E4}" dt="2024-04-12T03:55:48.878" v="0" actId="14100"/>
        <pc:sldMkLst>
          <pc:docMk/>
          <pc:sldMk cId="2792119013" sldId="272"/>
        </pc:sldMkLst>
        <pc:spChg chg="mod">
          <ac:chgData name="JESMOND FRANC R" userId="7c90a25f-829d-4c03-977b-1cc86c507863" providerId="ADAL" clId="{82AA1D0C-4543-6E49-AFEF-9E2F8E8D24E4}" dt="2024-04-12T03:55:48.878" v="0" actId="14100"/>
          <ac:spMkLst>
            <pc:docMk/>
            <pc:sldMk cId="2792119013" sldId="272"/>
            <ac:spMk id="3" creationId="{DDCE938D-EAB4-425D-3197-8C7A54F73323}"/>
          </ac:spMkLst>
        </pc:spChg>
      </pc:sldChg>
    </pc:docChg>
  </pc:docChgLst>
  <pc:docChgLst>
    <pc:chgData name="NAVANEETHAN S" userId="384b9c7b-dfcb-49bb-9f32-eb2c435daa39" providerId="ADAL" clId="{A5898BD3-4FC8-4A8F-93F1-0F9CA66C1900}"/>
    <pc:docChg chg="undo custSel addSld delSld modSld sldOrd">
      <pc:chgData name="NAVANEETHAN S" userId="384b9c7b-dfcb-49bb-9f32-eb2c435daa39" providerId="ADAL" clId="{A5898BD3-4FC8-4A8F-93F1-0F9CA66C1900}" dt="2024-04-05T05:58:14.129" v="3734" actId="1076"/>
      <pc:docMkLst>
        <pc:docMk/>
      </pc:docMkLst>
      <pc:sldChg chg="addSp modSp mod modTransition">
        <pc:chgData name="NAVANEETHAN S" userId="384b9c7b-dfcb-49bb-9f32-eb2c435daa39" providerId="ADAL" clId="{A5898BD3-4FC8-4A8F-93F1-0F9CA66C1900}" dt="2024-04-04T09:35:19.667" v="1357"/>
        <pc:sldMkLst>
          <pc:docMk/>
          <pc:sldMk cId="3263649333" sldId="261"/>
        </pc:sldMkLst>
        <pc:spChg chg="mod">
          <ac:chgData name="NAVANEETHAN S" userId="384b9c7b-dfcb-49bb-9f32-eb2c435daa39" providerId="ADAL" clId="{A5898BD3-4FC8-4A8F-93F1-0F9CA66C1900}" dt="2024-04-04T09:34:43.459" v="1345" actId="1076"/>
          <ac:spMkLst>
            <pc:docMk/>
            <pc:sldMk cId="3263649333" sldId="261"/>
            <ac:spMk id="3" creationId="{6D438FAC-1529-3648-F4C5-3E02604DB1E1}"/>
          </ac:spMkLst>
        </pc:spChg>
        <pc:spChg chg="add mod">
          <ac:chgData name="NAVANEETHAN S" userId="384b9c7b-dfcb-49bb-9f32-eb2c435daa39" providerId="ADAL" clId="{A5898BD3-4FC8-4A8F-93F1-0F9CA66C1900}" dt="2024-04-04T09:28:34.885" v="1250"/>
          <ac:spMkLst>
            <pc:docMk/>
            <pc:sldMk cId="3263649333" sldId="261"/>
            <ac:spMk id="5" creationId="{C7F59F50-0111-B8D4-BE37-5E9458B488C6}"/>
          </ac:spMkLst>
        </pc:spChg>
        <pc:spChg chg="add mod">
          <ac:chgData name="NAVANEETHAN S" userId="384b9c7b-dfcb-49bb-9f32-eb2c435daa39" providerId="ADAL" clId="{A5898BD3-4FC8-4A8F-93F1-0F9CA66C1900}" dt="2024-04-04T09:34:03.037" v="1343" actId="1076"/>
          <ac:spMkLst>
            <pc:docMk/>
            <pc:sldMk cId="3263649333" sldId="261"/>
            <ac:spMk id="6" creationId="{05649539-205A-D9AE-4EC1-05BDC9EE07BE}"/>
          </ac:spMkLst>
        </pc:spChg>
        <pc:spChg chg="mod">
          <ac:chgData name="NAVANEETHAN S" userId="384b9c7b-dfcb-49bb-9f32-eb2c435daa39" providerId="ADAL" clId="{A5898BD3-4FC8-4A8F-93F1-0F9CA66C1900}" dt="2024-04-04T09:33:42.336" v="1339" actId="1076"/>
          <ac:spMkLst>
            <pc:docMk/>
            <pc:sldMk cId="3263649333" sldId="261"/>
            <ac:spMk id="10" creationId="{ACC16C5C-ED3D-E73F-6C64-1D6D8331CA8D}"/>
          </ac:spMkLst>
        </pc:spChg>
        <pc:spChg chg="mod">
          <ac:chgData name="NAVANEETHAN S" userId="384b9c7b-dfcb-49bb-9f32-eb2c435daa39" providerId="ADAL" clId="{A5898BD3-4FC8-4A8F-93F1-0F9CA66C1900}" dt="2024-04-04T09:33:48.875" v="1340" actId="1076"/>
          <ac:spMkLst>
            <pc:docMk/>
            <pc:sldMk cId="3263649333" sldId="261"/>
            <ac:spMk id="11" creationId="{0C2B2EBA-8BFC-0483-8DCB-31CAC3D99040}"/>
          </ac:spMkLst>
        </pc:spChg>
        <pc:spChg chg="mod">
          <ac:chgData name="NAVANEETHAN S" userId="384b9c7b-dfcb-49bb-9f32-eb2c435daa39" providerId="ADAL" clId="{A5898BD3-4FC8-4A8F-93F1-0F9CA66C1900}" dt="2024-04-04T09:34:00.549" v="1342" actId="1076"/>
          <ac:spMkLst>
            <pc:docMk/>
            <pc:sldMk cId="3263649333" sldId="261"/>
            <ac:spMk id="12" creationId="{979F5ECC-B310-ACC5-8CC9-8E716DC79A33}"/>
          </ac:spMkLst>
        </pc:spChg>
      </pc:sldChg>
      <pc:sldChg chg="modSp mod modTransition">
        <pc:chgData name="NAVANEETHAN S" userId="384b9c7b-dfcb-49bb-9f32-eb2c435daa39" providerId="ADAL" clId="{A5898BD3-4FC8-4A8F-93F1-0F9CA66C1900}" dt="2024-04-04T09:38:12.271" v="1542" actId="1076"/>
        <pc:sldMkLst>
          <pc:docMk/>
          <pc:sldMk cId="4187900809" sldId="262"/>
        </pc:sldMkLst>
        <pc:spChg chg="mod">
          <ac:chgData name="NAVANEETHAN S" userId="384b9c7b-dfcb-49bb-9f32-eb2c435daa39" providerId="ADAL" clId="{A5898BD3-4FC8-4A8F-93F1-0F9CA66C1900}" dt="2024-04-04T09:38:12.271" v="1542" actId="1076"/>
          <ac:spMkLst>
            <pc:docMk/>
            <pc:sldMk cId="4187900809" sldId="262"/>
            <ac:spMk id="2" creationId="{B6F4D66E-F62F-320C-78E2-FCC93A4B65AA}"/>
          </ac:spMkLst>
        </pc:spChg>
        <pc:spChg chg="mod">
          <ac:chgData name="NAVANEETHAN S" userId="384b9c7b-dfcb-49bb-9f32-eb2c435daa39" providerId="ADAL" clId="{A5898BD3-4FC8-4A8F-93F1-0F9CA66C1900}" dt="2024-04-04T09:38:08.485" v="1541" actId="1076"/>
          <ac:spMkLst>
            <pc:docMk/>
            <pc:sldMk cId="4187900809" sldId="262"/>
            <ac:spMk id="3" creationId="{7E01B0A7-13B8-A4E5-D34C-A3F5AF7BA829}"/>
          </ac:spMkLst>
        </pc:spChg>
      </pc:sldChg>
      <pc:sldChg chg="addSp delSp modSp mod modTransition">
        <pc:chgData name="NAVANEETHAN S" userId="384b9c7b-dfcb-49bb-9f32-eb2c435daa39" providerId="ADAL" clId="{A5898BD3-4FC8-4A8F-93F1-0F9CA66C1900}" dt="2024-04-05T05:58:14.129" v="3734" actId="1076"/>
        <pc:sldMkLst>
          <pc:docMk/>
          <pc:sldMk cId="1853748459" sldId="263"/>
        </pc:sldMkLst>
        <pc:spChg chg="mod">
          <ac:chgData name="NAVANEETHAN S" userId="384b9c7b-dfcb-49bb-9f32-eb2c435daa39" providerId="ADAL" clId="{A5898BD3-4FC8-4A8F-93F1-0F9CA66C1900}" dt="2024-04-05T05:34:46.478" v="2687" actId="20577"/>
          <ac:spMkLst>
            <pc:docMk/>
            <pc:sldMk cId="1853748459" sldId="263"/>
            <ac:spMk id="2" creationId="{1134349B-18D4-4C4D-F2FA-BD188C43D369}"/>
          </ac:spMkLst>
        </pc:spChg>
        <pc:spChg chg="mod">
          <ac:chgData name="NAVANEETHAN S" userId="384b9c7b-dfcb-49bb-9f32-eb2c435daa39" providerId="ADAL" clId="{A5898BD3-4FC8-4A8F-93F1-0F9CA66C1900}" dt="2024-04-05T05:50:23.378" v="3719" actId="20577"/>
          <ac:spMkLst>
            <pc:docMk/>
            <pc:sldMk cId="1853748459" sldId="263"/>
            <ac:spMk id="3" creationId="{BF631940-178E-1A03-2E6D-36789FA487CF}"/>
          </ac:spMkLst>
        </pc:spChg>
        <pc:picChg chg="add del mod">
          <ac:chgData name="NAVANEETHAN S" userId="384b9c7b-dfcb-49bb-9f32-eb2c435daa39" providerId="ADAL" clId="{A5898BD3-4FC8-4A8F-93F1-0F9CA66C1900}" dt="2024-04-05T05:51:17.258" v="3720" actId="478"/>
          <ac:picMkLst>
            <pc:docMk/>
            <pc:sldMk cId="1853748459" sldId="263"/>
            <ac:picMk id="1026" creationId="{F923782F-0F21-3788-F2BE-4D6BD199185C}"/>
          </ac:picMkLst>
        </pc:picChg>
        <pc:picChg chg="add del mod">
          <ac:chgData name="NAVANEETHAN S" userId="384b9c7b-dfcb-49bb-9f32-eb2c435daa39" providerId="ADAL" clId="{A5898BD3-4FC8-4A8F-93F1-0F9CA66C1900}" dt="2024-04-05T05:53:20.076" v="3726" actId="478"/>
          <ac:picMkLst>
            <pc:docMk/>
            <pc:sldMk cId="1853748459" sldId="263"/>
            <ac:picMk id="1028" creationId="{2BB8C952-0E4A-60B4-5A6B-D18E9608DA86}"/>
          </ac:picMkLst>
        </pc:picChg>
        <pc:picChg chg="add mod">
          <ac:chgData name="NAVANEETHAN S" userId="384b9c7b-dfcb-49bb-9f32-eb2c435daa39" providerId="ADAL" clId="{A5898BD3-4FC8-4A8F-93F1-0F9CA66C1900}" dt="2024-04-05T05:57:58.620" v="3727" actId="14100"/>
          <ac:picMkLst>
            <pc:docMk/>
            <pc:sldMk cId="1853748459" sldId="263"/>
            <ac:picMk id="1030" creationId="{9C711E9D-3E63-2A49-7730-F4EAAF05CADC}"/>
          </ac:picMkLst>
        </pc:picChg>
        <pc:picChg chg="add mod">
          <ac:chgData name="NAVANEETHAN S" userId="384b9c7b-dfcb-49bb-9f32-eb2c435daa39" providerId="ADAL" clId="{A5898BD3-4FC8-4A8F-93F1-0F9CA66C1900}" dt="2024-04-05T05:58:14.129" v="3734" actId="1076"/>
          <ac:picMkLst>
            <pc:docMk/>
            <pc:sldMk cId="1853748459" sldId="263"/>
            <ac:picMk id="1032" creationId="{E9EC79E8-204B-1B7C-8852-CF832E8DC5C1}"/>
          </ac:picMkLst>
        </pc:picChg>
      </pc:sldChg>
      <pc:sldChg chg="addSp delSp modSp mod ord modTransition">
        <pc:chgData name="NAVANEETHAN S" userId="384b9c7b-dfcb-49bb-9f32-eb2c435daa39" providerId="ADAL" clId="{A5898BD3-4FC8-4A8F-93F1-0F9CA66C1900}" dt="2024-04-05T05:47:13.123" v="3576" actId="14100"/>
        <pc:sldMkLst>
          <pc:docMk/>
          <pc:sldMk cId="2592461346" sldId="264"/>
        </pc:sldMkLst>
        <pc:spChg chg="mod">
          <ac:chgData name="NAVANEETHAN S" userId="384b9c7b-dfcb-49bb-9f32-eb2c435daa39" providerId="ADAL" clId="{A5898BD3-4FC8-4A8F-93F1-0F9CA66C1900}" dt="2024-04-05T05:18:42.783" v="1625" actId="1076"/>
          <ac:spMkLst>
            <pc:docMk/>
            <pc:sldMk cId="2592461346" sldId="264"/>
            <ac:spMk id="2" creationId="{892031F0-459A-4CC2-9AA8-FDDF4ED59A2B}"/>
          </ac:spMkLst>
        </pc:spChg>
        <pc:spChg chg="del">
          <ac:chgData name="NAVANEETHAN S" userId="384b9c7b-dfcb-49bb-9f32-eb2c435daa39" providerId="ADAL" clId="{A5898BD3-4FC8-4A8F-93F1-0F9CA66C1900}" dt="2024-04-05T05:18:02.042" v="1613" actId="478"/>
          <ac:spMkLst>
            <pc:docMk/>
            <pc:sldMk cId="2592461346" sldId="264"/>
            <ac:spMk id="3" creationId="{42212495-8E7E-ADF7-9089-DB7EEB85455C}"/>
          </ac:spMkLst>
        </pc:spChg>
        <pc:spChg chg="add del mod">
          <ac:chgData name="NAVANEETHAN S" userId="384b9c7b-dfcb-49bb-9f32-eb2c435daa39" providerId="ADAL" clId="{A5898BD3-4FC8-4A8F-93F1-0F9CA66C1900}" dt="2024-04-05T05:18:03.647" v="1614" actId="478"/>
          <ac:spMkLst>
            <pc:docMk/>
            <pc:sldMk cId="2592461346" sldId="264"/>
            <ac:spMk id="6" creationId="{98201F83-5326-6016-E104-0E3371D49A04}"/>
          </ac:spMkLst>
        </pc:spChg>
        <pc:spChg chg="add del mod">
          <ac:chgData name="NAVANEETHAN S" userId="384b9c7b-dfcb-49bb-9f32-eb2c435daa39" providerId="ADAL" clId="{A5898BD3-4FC8-4A8F-93F1-0F9CA66C1900}" dt="2024-04-05T05:18:23.397" v="1618"/>
          <ac:spMkLst>
            <pc:docMk/>
            <pc:sldMk cId="2592461346" sldId="264"/>
            <ac:spMk id="7" creationId="{CA033B6B-174E-B900-FAE9-DCF475F50A76}"/>
          </ac:spMkLst>
        </pc:spChg>
        <pc:spChg chg="add del mod">
          <ac:chgData name="NAVANEETHAN S" userId="384b9c7b-dfcb-49bb-9f32-eb2c435daa39" providerId="ADAL" clId="{A5898BD3-4FC8-4A8F-93F1-0F9CA66C1900}" dt="2024-04-05T05:18:43.249" v="1627"/>
          <ac:spMkLst>
            <pc:docMk/>
            <pc:sldMk cId="2592461346" sldId="264"/>
            <ac:spMk id="8" creationId="{DB9A1285-6D82-17EC-DE1E-DDAFD041185F}"/>
          </ac:spMkLst>
        </pc:spChg>
        <pc:spChg chg="add mod">
          <ac:chgData name="NAVANEETHAN S" userId="384b9c7b-dfcb-49bb-9f32-eb2c435daa39" providerId="ADAL" clId="{A5898BD3-4FC8-4A8F-93F1-0F9CA66C1900}" dt="2024-04-05T05:28:57.633" v="2671" actId="20577"/>
          <ac:spMkLst>
            <pc:docMk/>
            <pc:sldMk cId="2592461346" sldId="264"/>
            <ac:spMk id="9" creationId="{8D52F06B-56E4-52CD-87FF-D0ED91D03ACC}"/>
          </ac:spMkLst>
        </pc:spChg>
        <pc:picChg chg="add mod">
          <ac:chgData name="NAVANEETHAN S" userId="384b9c7b-dfcb-49bb-9f32-eb2c435daa39" providerId="ADAL" clId="{A5898BD3-4FC8-4A8F-93F1-0F9CA66C1900}" dt="2024-04-05T05:47:13.123" v="3576" actId="14100"/>
          <ac:picMkLst>
            <pc:docMk/>
            <pc:sldMk cId="2592461346" sldId="264"/>
            <ac:picMk id="10" creationId="{30B32343-9017-8C8A-C2CB-AE7809D3E41F}"/>
          </ac:picMkLst>
        </pc:picChg>
      </pc:sldChg>
      <pc:sldChg chg="del">
        <pc:chgData name="NAVANEETHAN S" userId="384b9c7b-dfcb-49bb-9f32-eb2c435daa39" providerId="ADAL" clId="{A5898BD3-4FC8-4A8F-93F1-0F9CA66C1900}" dt="2024-04-04T07:46:47.682" v="11" actId="47"/>
        <pc:sldMkLst>
          <pc:docMk/>
          <pc:sldMk cId="2914029451" sldId="267"/>
        </pc:sldMkLst>
      </pc:sldChg>
      <pc:sldChg chg="addSp delSp modSp mod modTransition">
        <pc:chgData name="NAVANEETHAN S" userId="384b9c7b-dfcb-49bb-9f32-eb2c435daa39" providerId="ADAL" clId="{A5898BD3-4FC8-4A8F-93F1-0F9CA66C1900}" dt="2024-04-04T09:35:19.667" v="1357"/>
        <pc:sldMkLst>
          <pc:docMk/>
          <pc:sldMk cId="3299895622" sldId="268"/>
        </pc:sldMkLst>
        <pc:spChg chg="mod">
          <ac:chgData name="NAVANEETHAN S" userId="384b9c7b-dfcb-49bb-9f32-eb2c435daa39" providerId="ADAL" clId="{A5898BD3-4FC8-4A8F-93F1-0F9CA66C1900}" dt="2024-04-04T09:07:05.641" v="518" actId="1076"/>
          <ac:spMkLst>
            <pc:docMk/>
            <pc:sldMk cId="3299895622" sldId="268"/>
            <ac:spMk id="2" creationId="{332667CD-55E9-874F-3B5C-F8B5BBA5947D}"/>
          </ac:spMkLst>
        </pc:spChg>
        <pc:spChg chg="add mod">
          <ac:chgData name="NAVANEETHAN S" userId="384b9c7b-dfcb-49bb-9f32-eb2c435daa39" providerId="ADAL" clId="{A5898BD3-4FC8-4A8F-93F1-0F9CA66C1900}" dt="2024-04-04T09:02:31.472" v="312" actId="20577"/>
          <ac:spMkLst>
            <pc:docMk/>
            <pc:sldMk cId="3299895622" sldId="268"/>
            <ac:spMk id="13" creationId="{83C751D8-4B25-2705-3BDB-0602C7E801D4}"/>
          </ac:spMkLst>
        </pc:spChg>
        <pc:spChg chg="add mod">
          <ac:chgData name="NAVANEETHAN S" userId="384b9c7b-dfcb-49bb-9f32-eb2c435daa39" providerId="ADAL" clId="{A5898BD3-4FC8-4A8F-93F1-0F9CA66C1900}" dt="2024-04-04T07:51:49.524" v="93" actId="1076"/>
          <ac:spMkLst>
            <pc:docMk/>
            <pc:sldMk cId="3299895622" sldId="268"/>
            <ac:spMk id="15" creationId="{C65C175E-0DD3-52C1-6192-8BA1C1630300}"/>
          </ac:spMkLst>
        </pc:spChg>
        <pc:spChg chg="add mod">
          <ac:chgData name="NAVANEETHAN S" userId="384b9c7b-dfcb-49bb-9f32-eb2c435daa39" providerId="ADAL" clId="{A5898BD3-4FC8-4A8F-93F1-0F9CA66C1900}" dt="2024-04-04T07:52:06.572" v="106" actId="20577"/>
          <ac:spMkLst>
            <pc:docMk/>
            <pc:sldMk cId="3299895622" sldId="268"/>
            <ac:spMk id="16" creationId="{DC85CB90-9ED2-AE6B-A4B7-28DDCE090D74}"/>
          </ac:spMkLst>
        </pc:spChg>
        <pc:spChg chg="add mod">
          <ac:chgData name="NAVANEETHAN S" userId="384b9c7b-dfcb-49bb-9f32-eb2c435daa39" providerId="ADAL" clId="{A5898BD3-4FC8-4A8F-93F1-0F9CA66C1900}" dt="2024-04-04T07:52:37.394" v="141" actId="1076"/>
          <ac:spMkLst>
            <pc:docMk/>
            <pc:sldMk cId="3299895622" sldId="268"/>
            <ac:spMk id="17" creationId="{55EC5E95-1D27-069F-DC67-5C23D0320EA5}"/>
          </ac:spMkLst>
        </pc:spChg>
        <pc:spChg chg="add mod">
          <ac:chgData name="NAVANEETHAN S" userId="384b9c7b-dfcb-49bb-9f32-eb2c435daa39" providerId="ADAL" clId="{A5898BD3-4FC8-4A8F-93F1-0F9CA66C1900}" dt="2024-04-04T07:52:59.128" v="162" actId="1076"/>
          <ac:spMkLst>
            <pc:docMk/>
            <pc:sldMk cId="3299895622" sldId="268"/>
            <ac:spMk id="18" creationId="{42C70E41-3935-01A1-2E2E-A01A53196B42}"/>
          </ac:spMkLst>
        </pc:spChg>
        <pc:spChg chg="add mod">
          <ac:chgData name="NAVANEETHAN S" userId="384b9c7b-dfcb-49bb-9f32-eb2c435daa39" providerId="ADAL" clId="{A5898BD3-4FC8-4A8F-93F1-0F9CA66C1900}" dt="2024-04-04T07:53:37.378" v="192" actId="1076"/>
          <ac:spMkLst>
            <pc:docMk/>
            <pc:sldMk cId="3299895622" sldId="268"/>
            <ac:spMk id="19" creationId="{84A14FD8-6E89-BA93-7585-801E12391F52}"/>
          </ac:spMkLst>
        </pc:spChg>
        <pc:spChg chg="add mod">
          <ac:chgData name="NAVANEETHAN S" userId="384b9c7b-dfcb-49bb-9f32-eb2c435daa39" providerId="ADAL" clId="{A5898BD3-4FC8-4A8F-93F1-0F9CA66C1900}" dt="2024-04-04T07:56:26.962" v="219" actId="1076"/>
          <ac:spMkLst>
            <pc:docMk/>
            <pc:sldMk cId="3299895622" sldId="268"/>
            <ac:spMk id="22" creationId="{DAD4629F-8BF9-1081-DCCF-B88B73F42586}"/>
          </ac:spMkLst>
        </pc:spChg>
        <pc:spChg chg="add mod">
          <ac:chgData name="NAVANEETHAN S" userId="384b9c7b-dfcb-49bb-9f32-eb2c435daa39" providerId="ADAL" clId="{A5898BD3-4FC8-4A8F-93F1-0F9CA66C1900}" dt="2024-04-04T07:58:02.842" v="241" actId="1076"/>
          <ac:spMkLst>
            <pc:docMk/>
            <pc:sldMk cId="3299895622" sldId="268"/>
            <ac:spMk id="25" creationId="{4683DC12-E006-1987-E6B4-FA5003048723}"/>
          </ac:spMkLst>
        </pc:spChg>
        <pc:spChg chg="add mod">
          <ac:chgData name="NAVANEETHAN S" userId="384b9c7b-dfcb-49bb-9f32-eb2c435daa39" providerId="ADAL" clId="{A5898BD3-4FC8-4A8F-93F1-0F9CA66C1900}" dt="2024-04-04T09:09:20.305" v="686" actId="20577"/>
          <ac:spMkLst>
            <pc:docMk/>
            <pc:sldMk cId="3299895622" sldId="268"/>
            <ac:spMk id="26" creationId="{F3B6A4E3-1212-55BF-AB62-AA86AFC9759A}"/>
          </ac:spMkLst>
        </pc:spChg>
        <pc:graphicFrameChg chg="del">
          <ac:chgData name="NAVANEETHAN S" userId="384b9c7b-dfcb-49bb-9f32-eb2c435daa39" providerId="ADAL" clId="{A5898BD3-4FC8-4A8F-93F1-0F9CA66C1900}" dt="2024-04-04T07:47:22.523" v="23" actId="478"/>
          <ac:graphicFrameMkLst>
            <pc:docMk/>
            <pc:sldMk cId="3299895622" sldId="268"/>
            <ac:graphicFrameMk id="10" creationId="{C0F8E7C6-B763-5610-7CBD-B6E4595EE874}"/>
          </ac:graphicFrameMkLst>
        </pc:graphicFrameChg>
        <pc:picChg chg="mod">
          <ac:chgData name="NAVANEETHAN S" userId="384b9c7b-dfcb-49bb-9f32-eb2c435daa39" providerId="ADAL" clId="{A5898BD3-4FC8-4A8F-93F1-0F9CA66C1900}" dt="2024-04-04T07:49:00.582" v="49" actId="14100"/>
          <ac:picMkLst>
            <pc:docMk/>
            <pc:sldMk cId="3299895622" sldId="268"/>
            <ac:picMk id="5" creationId="{4268B649-4E9D-C539-CA64-B7FF71A7548C}"/>
          </ac:picMkLst>
        </pc:picChg>
        <pc:picChg chg="mod">
          <ac:chgData name="NAVANEETHAN S" userId="384b9c7b-dfcb-49bb-9f32-eb2c435daa39" providerId="ADAL" clId="{A5898BD3-4FC8-4A8F-93F1-0F9CA66C1900}" dt="2024-04-04T07:48:22.936" v="37" actId="1076"/>
          <ac:picMkLst>
            <pc:docMk/>
            <pc:sldMk cId="3299895622" sldId="268"/>
            <ac:picMk id="7" creationId="{0BA95FB8-38D0-760D-B601-2D2419AA48A2}"/>
          </ac:picMkLst>
        </pc:picChg>
        <pc:picChg chg="mod">
          <ac:chgData name="NAVANEETHAN S" userId="384b9c7b-dfcb-49bb-9f32-eb2c435daa39" providerId="ADAL" clId="{A5898BD3-4FC8-4A8F-93F1-0F9CA66C1900}" dt="2024-04-04T07:49:15.981" v="55" actId="1076"/>
          <ac:picMkLst>
            <pc:docMk/>
            <pc:sldMk cId="3299895622" sldId="268"/>
            <ac:picMk id="8" creationId="{8438D531-6EFB-EC54-73BB-02F9B30E9CF2}"/>
          </ac:picMkLst>
        </pc:picChg>
        <pc:picChg chg="add mod">
          <ac:chgData name="NAVANEETHAN S" userId="384b9c7b-dfcb-49bb-9f32-eb2c435daa39" providerId="ADAL" clId="{A5898BD3-4FC8-4A8F-93F1-0F9CA66C1900}" dt="2024-04-04T07:48:47.043" v="44" actId="14100"/>
          <ac:picMkLst>
            <pc:docMk/>
            <pc:sldMk cId="3299895622" sldId="268"/>
            <ac:picMk id="9" creationId="{8BBEFAF3-A66B-F41F-ED18-FFA334AE4439}"/>
          </ac:picMkLst>
        </pc:picChg>
        <pc:picChg chg="add mod">
          <ac:chgData name="NAVANEETHAN S" userId="384b9c7b-dfcb-49bb-9f32-eb2c435daa39" providerId="ADAL" clId="{A5898BD3-4FC8-4A8F-93F1-0F9CA66C1900}" dt="2024-04-04T07:49:06.210" v="51" actId="14100"/>
          <ac:picMkLst>
            <pc:docMk/>
            <pc:sldMk cId="3299895622" sldId="268"/>
            <ac:picMk id="11" creationId="{1A300B2A-BF04-15AE-C2F4-BB0DAEE96EA8}"/>
          </ac:picMkLst>
        </pc:picChg>
        <pc:picChg chg="add mod">
          <ac:chgData name="NAVANEETHAN S" userId="384b9c7b-dfcb-49bb-9f32-eb2c435daa39" providerId="ADAL" clId="{A5898BD3-4FC8-4A8F-93F1-0F9CA66C1900}" dt="2024-04-04T07:49:13.911" v="54" actId="14100"/>
          <ac:picMkLst>
            <pc:docMk/>
            <pc:sldMk cId="3299895622" sldId="268"/>
            <ac:picMk id="12" creationId="{36AD5163-59EB-307B-30E9-FDA1C14BC71E}"/>
          </ac:picMkLst>
        </pc:picChg>
        <pc:picChg chg="add mod">
          <ac:chgData name="NAVANEETHAN S" userId="384b9c7b-dfcb-49bb-9f32-eb2c435daa39" providerId="ADAL" clId="{A5898BD3-4FC8-4A8F-93F1-0F9CA66C1900}" dt="2024-04-04T07:51:19.869" v="81"/>
          <ac:picMkLst>
            <pc:docMk/>
            <pc:sldMk cId="3299895622" sldId="268"/>
            <ac:picMk id="14" creationId="{D01BE8D1-EEFE-2480-1540-BC9A9D4059D9}"/>
          </ac:picMkLst>
        </pc:picChg>
        <pc:picChg chg="add mod">
          <ac:chgData name="NAVANEETHAN S" userId="384b9c7b-dfcb-49bb-9f32-eb2c435daa39" providerId="ADAL" clId="{A5898BD3-4FC8-4A8F-93F1-0F9CA66C1900}" dt="2024-04-04T07:55:37.997" v="200" actId="14100"/>
          <ac:picMkLst>
            <pc:docMk/>
            <pc:sldMk cId="3299895622" sldId="268"/>
            <ac:picMk id="21" creationId="{12DCDDAC-33EA-276E-AE17-EE14C3E604BD}"/>
          </ac:picMkLst>
        </pc:picChg>
        <pc:picChg chg="add mod">
          <ac:chgData name="NAVANEETHAN S" userId="384b9c7b-dfcb-49bb-9f32-eb2c435daa39" providerId="ADAL" clId="{A5898BD3-4FC8-4A8F-93F1-0F9CA66C1900}" dt="2024-04-04T07:57:28.375" v="224" actId="14100"/>
          <ac:picMkLst>
            <pc:docMk/>
            <pc:sldMk cId="3299895622" sldId="268"/>
            <ac:picMk id="24" creationId="{69A21EE9-EB27-A1BD-1015-7347638399A4}"/>
          </ac:picMkLst>
        </pc:picChg>
      </pc:sldChg>
      <pc:sldChg chg="addSp delSp modSp del mod">
        <pc:chgData name="NAVANEETHAN S" userId="384b9c7b-dfcb-49bb-9f32-eb2c435daa39" providerId="ADAL" clId="{A5898BD3-4FC8-4A8F-93F1-0F9CA66C1900}" dt="2024-04-04T07:53:43.938" v="193" actId="47"/>
        <pc:sldMkLst>
          <pc:docMk/>
          <pc:sldMk cId="301155747" sldId="269"/>
        </pc:sldMkLst>
        <pc:spChg chg="add del mod">
          <ac:chgData name="NAVANEETHAN S" userId="384b9c7b-dfcb-49bb-9f32-eb2c435daa39" providerId="ADAL" clId="{A5898BD3-4FC8-4A8F-93F1-0F9CA66C1900}" dt="2024-04-04T07:47:53.325" v="30" actId="478"/>
          <ac:spMkLst>
            <pc:docMk/>
            <pc:sldMk cId="301155747" sldId="269"/>
            <ac:spMk id="10" creationId="{D31A724A-F7EA-8799-832F-1857D666D4FD}"/>
          </ac:spMkLst>
        </pc:spChg>
        <pc:picChg chg="del mod">
          <ac:chgData name="NAVANEETHAN S" userId="384b9c7b-dfcb-49bb-9f32-eb2c435daa39" providerId="ADAL" clId="{A5898BD3-4FC8-4A8F-93F1-0F9CA66C1900}" dt="2024-04-04T07:47:35.351" v="27" actId="21"/>
          <ac:picMkLst>
            <pc:docMk/>
            <pc:sldMk cId="301155747" sldId="269"/>
            <ac:picMk id="2" creationId="{8BBEFAF3-A66B-F41F-ED18-FFA334AE4439}"/>
          </ac:picMkLst>
        </pc:picChg>
        <pc:picChg chg="del mod">
          <ac:chgData name="NAVANEETHAN S" userId="384b9c7b-dfcb-49bb-9f32-eb2c435daa39" providerId="ADAL" clId="{A5898BD3-4FC8-4A8F-93F1-0F9CA66C1900}" dt="2024-04-04T07:47:54.750" v="31" actId="21"/>
          <ac:picMkLst>
            <pc:docMk/>
            <pc:sldMk cId="301155747" sldId="269"/>
            <ac:picMk id="5" creationId="{1A300B2A-BF04-15AE-C2F4-BB0DAEE96EA8}"/>
          </ac:picMkLst>
        </pc:picChg>
        <pc:picChg chg="del mod">
          <ac:chgData name="NAVANEETHAN S" userId="384b9c7b-dfcb-49bb-9f32-eb2c435daa39" providerId="ADAL" clId="{A5898BD3-4FC8-4A8F-93F1-0F9CA66C1900}" dt="2024-04-04T07:48:04.632" v="34" actId="21"/>
          <ac:picMkLst>
            <pc:docMk/>
            <pc:sldMk cId="301155747" sldId="269"/>
            <ac:picMk id="6" creationId="{36AD5163-59EB-307B-30E9-FDA1C14BC71E}"/>
          </ac:picMkLst>
        </pc:picChg>
      </pc:sldChg>
      <pc:sldChg chg="modSp mod modTransition">
        <pc:chgData name="NAVANEETHAN S" userId="384b9c7b-dfcb-49bb-9f32-eb2c435daa39" providerId="ADAL" clId="{A5898BD3-4FC8-4A8F-93F1-0F9CA66C1900}" dt="2024-04-04T09:46:23.382" v="1612" actId="20577"/>
        <pc:sldMkLst>
          <pc:docMk/>
          <pc:sldMk cId="2792119013" sldId="272"/>
        </pc:sldMkLst>
        <pc:spChg chg="mod">
          <ac:chgData name="NAVANEETHAN S" userId="384b9c7b-dfcb-49bb-9f32-eb2c435daa39" providerId="ADAL" clId="{A5898BD3-4FC8-4A8F-93F1-0F9CA66C1900}" dt="2024-04-04T09:46:23.382" v="1612" actId="20577"/>
          <ac:spMkLst>
            <pc:docMk/>
            <pc:sldMk cId="2792119013" sldId="272"/>
            <ac:spMk id="3" creationId="{DDCE938D-EAB4-425D-3197-8C7A54F73323}"/>
          </ac:spMkLst>
        </pc:spChg>
      </pc:sldChg>
      <pc:sldChg chg="addSp delSp modSp mod modTransition">
        <pc:chgData name="NAVANEETHAN S" userId="384b9c7b-dfcb-49bb-9f32-eb2c435daa39" providerId="ADAL" clId="{A5898BD3-4FC8-4A8F-93F1-0F9CA66C1900}" dt="2024-04-04T09:35:19.667" v="1357"/>
        <pc:sldMkLst>
          <pc:docMk/>
          <pc:sldMk cId="612552356" sldId="273"/>
        </pc:sldMkLst>
        <pc:picChg chg="del">
          <ac:chgData name="NAVANEETHAN S" userId="384b9c7b-dfcb-49bb-9f32-eb2c435daa39" providerId="ADAL" clId="{A5898BD3-4FC8-4A8F-93F1-0F9CA66C1900}" dt="2024-04-04T09:10:14.926" v="692" actId="478"/>
          <ac:picMkLst>
            <pc:docMk/>
            <pc:sldMk cId="612552356" sldId="273"/>
            <ac:picMk id="7" creationId="{4DBBD617-2CA8-1664-E613-3B8CD57B4A2D}"/>
          </ac:picMkLst>
        </pc:picChg>
        <pc:picChg chg="add del mod">
          <ac:chgData name="NAVANEETHAN S" userId="384b9c7b-dfcb-49bb-9f32-eb2c435daa39" providerId="ADAL" clId="{A5898BD3-4FC8-4A8F-93F1-0F9CA66C1900}" dt="2024-04-04T09:11:06.030" v="697" actId="478"/>
          <ac:picMkLst>
            <pc:docMk/>
            <pc:sldMk cId="612552356" sldId="273"/>
            <ac:picMk id="1026" creationId="{43F32F49-BC7A-4C8D-86F7-0AD20893540A}"/>
          </ac:picMkLst>
        </pc:picChg>
        <pc:picChg chg="add mod">
          <ac:chgData name="NAVANEETHAN S" userId="384b9c7b-dfcb-49bb-9f32-eb2c435daa39" providerId="ADAL" clId="{A5898BD3-4FC8-4A8F-93F1-0F9CA66C1900}" dt="2024-04-04T09:11:25.214" v="700" actId="1076"/>
          <ac:picMkLst>
            <pc:docMk/>
            <pc:sldMk cId="612552356" sldId="273"/>
            <ac:picMk id="1028" creationId="{E8556DF0-03E7-C59D-D196-D0C2E4158CE2}"/>
          </ac:picMkLst>
        </pc:picChg>
      </pc:sldChg>
      <pc:sldChg chg="modSp mod ord modTransition">
        <pc:chgData name="NAVANEETHAN S" userId="384b9c7b-dfcb-49bb-9f32-eb2c435daa39" providerId="ADAL" clId="{A5898BD3-4FC8-4A8F-93F1-0F9CA66C1900}" dt="2024-04-04T09:35:19.667" v="1357"/>
        <pc:sldMkLst>
          <pc:docMk/>
          <pc:sldMk cId="1790808210" sldId="274"/>
        </pc:sldMkLst>
        <pc:spChg chg="mod">
          <ac:chgData name="NAVANEETHAN S" userId="384b9c7b-dfcb-49bb-9f32-eb2c435daa39" providerId="ADAL" clId="{A5898BD3-4FC8-4A8F-93F1-0F9CA66C1900}" dt="2024-04-04T07:58:19.636" v="242" actId="1076"/>
          <ac:spMkLst>
            <pc:docMk/>
            <pc:sldMk cId="1790808210" sldId="274"/>
            <ac:spMk id="2" creationId="{B7509464-16B3-1359-8253-0198A9CB6319}"/>
          </ac:spMkLst>
        </pc:spChg>
      </pc:sldChg>
      <pc:sldChg chg="modTransition">
        <pc:chgData name="NAVANEETHAN S" userId="384b9c7b-dfcb-49bb-9f32-eb2c435daa39" providerId="ADAL" clId="{A5898BD3-4FC8-4A8F-93F1-0F9CA66C1900}" dt="2024-04-04T09:35:19.667" v="1357"/>
        <pc:sldMkLst>
          <pc:docMk/>
          <pc:sldMk cId="3127885837" sldId="275"/>
        </pc:sldMkLst>
      </pc:sldChg>
      <pc:sldChg chg="ord modTransition">
        <pc:chgData name="NAVANEETHAN S" userId="384b9c7b-dfcb-49bb-9f32-eb2c435daa39" providerId="ADAL" clId="{A5898BD3-4FC8-4A8F-93F1-0F9CA66C1900}" dt="2024-04-04T09:35:19.667" v="1357"/>
        <pc:sldMkLst>
          <pc:docMk/>
          <pc:sldMk cId="2616647524" sldId="276"/>
        </pc:sldMkLst>
      </pc:sldChg>
      <pc:sldChg chg="delSp del mod ord modTransition">
        <pc:chgData name="NAVANEETHAN S" userId="384b9c7b-dfcb-49bb-9f32-eb2c435daa39" providerId="ADAL" clId="{A5898BD3-4FC8-4A8F-93F1-0F9CA66C1900}" dt="2024-04-05T05:29:25.875" v="2674" actId="47"/>
        <pc:sldMkLst>
          <pc:docMk/>
          <pc:sldMk cId="3728587486" sldId="278"/>
        </pc:sldMkLst>
        <pc:picChg chg="del">
          <ac:chgData name="NAVANEETHAN S" userId="384b9c7b-dfcb-49bb-9f32-eb2c435daa39" providerId="ADAL" clId="{A5898BD3-4FC8-4A8F-93F1-0F9CA66C1900}" dt="2024-04-05T05:28:10.550" v="2660" actId="21"/>
          <ac:picMkLst>
            <pc:docMk/>
            <pc:sldMk cId="3728587486" sldId="278"/>
            <ac:picMk id="8" creationId="{30B32343-9017-8C8A-C2CB-AE7809D3E41F}"/>
          </ac:picMkLst>
        </pc:picChg>
      </pc:sldChg>
      <pc:sldChg chg="del">
        <pc:chgData name="NAVANEETHAN S" userId="384b9c7b-dfcb-49bb-9f32-eb2c435daa39" providerId="ADAL" clId="{A5898BD3-4FC8-4A8F-93F1-0F9CA66C1900}" dt="2024-04-04T09:10:06.980" v="691" actId="47"/>
        <pc:sldMkLst>
          <pc:docMk/>
          <pc:sldMk cId="3282688168" sldId="279"/>
        </pc:sldMkLst>
      </pc:sldChg>
      <pc:sldChg chg="del">
        <pc:chgData name="NAVANEETHAN S" userId="384b9c7b-dfcb-49bb-9f32-eb2c435daa39" providerId="ADAL" clId="{A5898BD3-4FC8-4A8F-93F1-0F9CA66C1900}" dt="2024-04-04T09:12:48.751" v="703" actId="47"/>
        <pc:sldMkLst>
          <pc:docMk/>
          <pc:sldMk cId="461112759" sldId="280"/>
        </pc:sldMkLst>
      </pc:sldChg>
      <pc:sldChg chg="del">
        <pc:chgData name="NAVANEETHAN S" userId="384b9c7b-dfcb-49bb-9f32-eb2c435daa39" providerId="ADAL" clId="{A5898BD3-4FC8-4A8F-93F1-0F9CA66C1900}" dt="2024-04-04T09:12:49.683" v="704" actId="47"/>
        <pc:sldMkLst>
          <pc:docMk/>
          <pc:sldMk cId="255456677" sldId="281"/>
        </pc:sldMkLst>
      </pc:sldChg>
      <pc:sldChg chg="addSp delSp modSp mod modTransition">
        <pc:chgData name="NAVANEETHAN S" userId="384b9c7b-dfcb-49bb-9f32-eb2c435daa39" providerId="ADAL" clId="{A5898BD3-4FC8-4A8F-93F1-0F9CA66C1900}" dt="2024-04-04T09:35:19.667" v="1357"/>
        <pc:sldMkLst>
          <pc:docMk/>
          <pc:sldMk cId="2942530391" sldId="282"/>
        </pc:sldMkLst>
        <pc:spChg chg="add del mod">
          <ac:chgData name="NAVANEETHAN S" userId="384b9c7b-dfcb-49bb-9f32-eb2c435daa39" providerId="ADAL" clId="{A5898BD3-4FC8-4A8F-93F1-0F9CA66C1900}" dt="2024-04-04T07:59:14.170" v="251"/>
          <ac:spMkLst>
            <pc:docMk/>
            <pc:sldMk cId="2942530391" sldId="282"/>
            <ac:spMk id="3" creationId="{30DA17AE-B4AF-41A1-2C03-1BB2EF4B7CEF}"/>
          </ac:spMkLst>
        </pc:spChg>
        <pc:spChg chg="add del mod">
          <ac:chgData name="NAVANEETHAN S" userId="384b9c7b-dfcb-49bb-9f32-eb2c435daa39" providerId="ADAL" clId="{A5898BD3-4FC8-4A8F-93F1-0F9CA66C1900}" dt="2024-04-04T09:02:20.237" v="305"/>
          <ac:spMkLst>
            <pc:docMk/>
            <pc:sldMk cId="2942530391" sldId="282"/>
            <ac:spMk id="5" creationId="{2AE9B0EF-C89F-1D36-7810-34A008B979CB}"/>
          </ac:spMkLst>
        </pc:spChg>
        <pc:spChg chg="add mod">
          <ac:chgData name="NAVANEETHAN S" userId="384b9c7b-dfcb-49bb-9f32-eb2c435daa39" providerId="ADAL" clId="{A5898BD3-4FC8-4A8F-93F1-0F9CA66C1900}" dt="2024-04-04T09:05:02.269" v="515" actId="14100"/>
          <ac:spMkLst>
            <pc:docMk/>
            <pc:sldMk cId="2942530391" sldId="282"/>
            <ac:spMk id="10" creationId="{5F5F9E0C-24CC-E267-BE7E-689008EBEFB8}"/>
          </ac:spMkLst>
        </pc:spChg>
        <pc:spChg chg="add del mod">
          <ac:chgData name="NAVANEETHAN S" userId="384b9c7b-dfcb-49bb-9f32-eb2c435daa39" providerId="ADAL" clId="{A5898BD3-4FC8-4A8F-93F1-0F9CA66C1900}" dt="2024-04-04T09:03:06.229" v="336" actId="478"/>
          <ac:spMkLst>
            <pc:docMk/>
            <pc:sldMk cId="2942530391" sldId="282"/>
            <ac:spMk id="12" creationId="{13A2DC0B-3547-31D7-EEB7-3AFDC176E4CC}"/>
          </ac:spMkLst>
        </pc:spChg>
        <pc:spChg chg="add mod">
          <ac:chgData name="NAVANEETHAN S" userId="384b9c7b-dfcb-49bb-9f32-eb2c435daa39" providerId="ADAL" clId="{A5898BD3-4FC8-4A8F-93F1-0F9CA66C1900}" dt="2024-04-04T09:09:52.468" v="690" actId="1076"/>
          <ac:spMkLst>
            <pc:docMk/>
            <pc:sldMk cId="2942530391" sldId="282"/>
            <ac:spMk id="13" creationId="{BEA054BD-FF73-8063-EA0F-6A2B2767F4DE}"/>
          </ac:spMkLst>
        </pc:spChg>
        <pc:spChg chg="add mod">
          <ac:chgData name="NAVANEETHAN S" userId="384b9c7b-dfcb-49bb-9f32-eb2c435daa39" providerId="ADAL" clId="{A5898BD3-4FC8-4A8F-93F1-0F9CA66C1900}" dt="2024-04-04T09:09:43.609" v="689" actId="1076"/>
          <ac:spMkLst>
            <pc:docMk/>
            <pc:sldMk cId="2942530391" sldId="282"/>
            <ac:spMk id="14" creationId="{ED55A427-97FD-09D6-C162-6FAE021FA108}"/>
          </ac:spMkLst>
        </pc:spChg>
        <pc:picChg chg="add mod">
          <ac:chgData name="NAVANEETHAN S" userId="384b9c7b-dfcb-49bb-9f32-eb2c435daa39" providerId="ADAL" clId="{A5898BD3-4FC8-4A8F-93F1-0F9CA66C1900}" dt="2024-04-04T09:09:32.116" v="687" actId="1076"/>
          <ac:picMkLst>
            <pc:docMk/>
            <pc:sldMk cId="2942530391" sldId="282"/>
            <ac:picMk id="2" creationId="{189F00B1-00DA-87CF-725B-22CDF6B54232}"/>
          </ac:picMkLst>
        </pc:picChg>
        <pc:picChg chg="add mod">
          <ac:chgData name="NAVANEETHAN S" userId="384b9c7b-dfcb-49bb-9f32-eb2c435daa39" providerId="ADAL" clId="{A5898BD3-4FC8-4A8F-93F1-0F9CA66C1900}" dt="2024-04-04T09:09:39.513" v="688" actId="1076"/>
          <ac:picMkLst>
            <pc:docMk/>
            <pc:sldMk cId="2942530391" sldId="282"/>
            <ac:picMk id="7" creationId="{65999F15-A32F-13D2-6CD8-38D98361E5BC}"/>
          </ac:picMkLst>
        </pc:picChg>
        <pc:picChg chg="add mod">
          <ac:chgData name="NAVANEETHAN S" userId="384b9c7b-dfcb-49bb-9f32-eb2c435daa39" providerId="ADAL" clId="{A5898BD3-4FC8-4A8F-93F1-0F9CA66C1900}" dt="2024-04-04T09:02:28.592" v="311"/>
          <ac:picMkLst>
            <pc:docMk/>
            <pc:sldMk cId="2942530391" sldId="282"/>
            <ac:picMk id="9" creationId="{7F96422F-0550-45E1-CF8C-D76CC86B406C}"/>
          </ac:picMkLst>
        </pc:picChg>
      </pc:sldChg>
      <pc:sldChg chg="delSp del mod">
        <pc:chgData name="NAVANEETHAN S" userId="384b9c7b-dfcb-49bb-9f32-eb2c435daa39" providerId="ADAL" clId="{A5898BD3-4FC8-4A8F-93F1-0F9CA66C1900}" dt="2024-04-04T09:11:36.766" v="702" actId="47"/>
        <pc:sldMkLst>
          <pc:docMk/>
          <pc:sldMk cId="1771913593" sldId="283"/>
        </pc:sldMkLst>
        <pc:picChg chg="del">
          <ac:chgData name="NAVANEETHAN S" userId="384b9c7b-dfcb-49bb-9f32-eb2c435daa39" providerId="ADAL" clId="{A5898BD3-4FC8-4A8F-93F1-0F9CA66C1900}" dt="2024-04-04T07:58:32.316" v="243" actId="21"/>
          <ac:picMkLst>
            <pc:docMk/>
            <pc:sldMk cId="1771913593" sldId="283"/>
            <ac:picMk id="2" creationId="{189F00B1-00DA-87CF-725B-22CDF6B54232}"/>
          </ac:picMkLst>
        </pc:picChg>
      </pc:sldChg>
      <pc:sldChg chg="addSp delSp modSp new mod modTransition">
        <pc:chgData name="NAVANEETHAN S" userId="384b9c7b-dfcb-49bb-9f32-eb2c435daa39" providerId="ADAL" clId="{A5898BD3-4FC8-4A8F-93F1-0F9CA66C1900}" dt="2024-04-04T09:38:54.239" v="1584" actId="1076"/>
        <pc:sldMkLst>
          <pc:docMk/>
          <pc:sldMk cId="2842230720" sldId="283"/>
        </pc:sldMkLst>
        <pc:spChg chg="del">
          <ac:chgData name="NAVANEETHAN S" userId="384b9c7b-dfcb-49bb-9f32-eb2c435daa39" providerId="ADAL" clId="{A5898BD3-4FC8-4A8F-93F1-0F9CA66C1900}" dt="2024-04-04T09:13:03.140" v="708" actId="478"/>
          <ac:spMkLst>
            <pc:docMk/>
            <pc:sldMk cId="2842230720" sldId="283"/>
            <ac:spMk id="2" creationId="{0ED00ABB-9D30-5F78-0CCC-AE41E2B3BFD5}"/>
          </ac:spMkLst>
        </pc:spChg>
        <pc:spChg chg="del">
          <ac:chgData name="NAVANEETHAN S" userId="384b9c7b-dfcb-49bb-9f32-eb2c435daa39" providerId="ADAL" clId="{A5898BD3-4FC8-4A8F-93F1-0F9CA66C1900}" dt="2024-04-04T09:13:01.598" v="707" actId="478"/>
          <ac:spMkLst>
            <pc:docMk/>
            <pc:sldMk cId="2842230720" sldId="283"/>
            <ac:spMk id="3" creationId="{5966873B-A418-1B41-6F90-BEA15CBFE7E9}"/>
          </ac:spMkLst>
        </pc:spChg>
        <pc:spChg chg="add mod">
          <ac:chgData name="NAVANEETHAN S" userId="384b9c7b-dfcb-49bb-9f32-eb2c435daa39" providerId="ADAL" clId="{A5898BD3-4FC8-4A8F-93F1-0F9CA66C1900}" dt="2024-04-04T09:38:54.239" v="1584" actId="1076"/>
          <ac:spMkLst>
            <pc:docMk/>
            <pc:sldMk cId="2842230720" sldId="283"/>
            <ac:spMk id="8" creationId="{55D24676-F29E-F901-2ED8-0E1A6E63588C}"/>
          </ac:spMkLst>
        </pc:spChg>
        <pc:spChg chg="add mod">
          <ac:chgData name="NAVANEETHAN S" userId="384b9c7b-dfcb-49bb-9f32-eb2c435daa39" providerId="ADAL" clId="{A5898BD3-4FC8-4A8F-93F1-0F9CA66C1900}" dt="2024-04-04T09:15:42.375" v="886" actId="1076"/>
          <ac:spMkLst>
            <pc:docMk/>
            <pc:sldMk cId="2842230720" sldId="283"/>
            <ac:spMk id="9" creationId="{45EB162D-A6BA-AF0F-1259-8925A0A47F71}"/>
          </ac:spMkLst>
        </pc:spChg>
        <pc:spChg chg="add mod">
          <ac:chgData name="NAVANEETHAN S" userId="384b9c7b-dfcb-49bb-9f32-eb2c435daa39" providerId="ADAL" clId="{A5898BD3-4FC8-4A8F-93F1-0F9CA66C1900}" dt="2024-04-04T09:16:35.257" v="930" actId="1076"/>
          <ac:spMkLst>
            <pc:docMk/>
            <pc:sldMk cId="2842230720" sldId="283"/>
            <ac:spMk id="11" creationId="{7C654362-AE8E-1A1D-0DA7-64F2D3F5B752}"/>
          </ac:spMkLst>
        </pc:spChg>
        <pc:picChg chg="add mod">
          <ac:chgData name="NAVANEETHAN S" userId="384b9c7b-dfcb-49bb-9f32-eb2c435daa39" providerId="ADAL" clId="{A5898BD3-4FC8-4A8F-93F1-0F9CA66C1900}" dt="2024-04-04T09:15:50.100" v="887" actId="14100"/>
          <ac:picMkLst>
            <pc:docMk/>
            <pc:sldMk cId="2842230720" sldId="283"/>
            <ac:picMk id="7" creationId="{C7256FAA-F291-0535-6B29-D9DD77F24CD8}"/>
          </ac:picMkLst>
        </pc:picChg>
        <pc:picChg chg="add mod">
          <ac:chgData name="NAVANEETHAN S" userId="384b9c7b-dfcb-49bb-9f32-eb2c435daa39" providerId="ADAL" clId="{A5898BD3-4FC8-4A8F-93F1-0F9CA66C1900}" dt="2024-04-04T09:15:36.780" v="885" actId="14100"/>
          <ac:picMkLst>
            <pc:docMk/>
            <pc:sldMk cId="2842230720" sldId="283"/>
            <ac:picMk id="10" creationId="{E8328E7E-9370-9EED-2328-CB52D72D682D}"/>
          </ac:picMkLst>
        </pc:picChg>
      </pc:sldChg>
      <pc:sldChg chg="addSp delSp modSp new mod modTransition">
        <pc:chgData name="NAVANEETHAN S" userId="384b9c7b-dfcb-49bb-9f32-eb2c435daa39" providerId="ADAL" clId="{A5898BD3-4FC8-4A8F-93F1-0F9CA66C1900}" dt="2024-04-04T09:35:19.667" v="1357"/>
        <pc:sldMkLst>
          <pc:docMk/>
          <pc:sldMk cId="1391312267" sldId="284"/>
        </pc:sldMkLst>
        <pc:spChg chg="del">
          <ac:chgData name="NAVANEETHAN S" userId="384b9c7b-dfcb-49bb-9f32-eb2c435daa39" providerId="ADAL" clId="{A5898BD3-4FC8-4A8F-93F1-0F9CA66C1900}" dt="2024-04-04T09:16:44.176" v="932" actId="478"/>
          <ac:spMkLst>
            <pc:docMk/>
            <pc:sldMk cId="1391312267" sldId="284"/>
            <ac:spMk id="2" creationId="{52463A1D-1FDE-E4AC-CCF1-9F793E850DA1}"/>
          </ac:spMkLst>
        </pc:spChg>
        <pc:spChg chg="del">
          <ac:chgData name="NAVANEETHAN S" userId="384b9c7b-dfcb-49bb-9f32-eb2c435daa39" providerId="ADAL" clId="{A5898BD3-4FC8-4A8F-93F1-0F9CA66C1900}" dt="2024-04-04T09:16:45.494" v="933" actId="478"/>
          <ac:spMkLst>
            <pc:docMk/>
            <pc:sldMk cId="1391312267" sldId="284"/>
            <ac:spMk id="3" creationId="{88F375E5-A38C-06D2-36BA-A92FC1F9FC94}"/>
          </ac:spMkLst>
        </pc:spChg>
        <pc:spChg chg="add mod">
          <ac:chgData name="NAVANEETHAN S" userId="384b9c7b-dfcb-49bb-9f32-eb2c435daa39" providerId="ADAL" clId="{A5898BD3-4FC8-4A8F-93F1-0F9CA66C1900}" dt="2024-04-04T09:18:07.609" v="991" actId="20577"/>
          <ac:spMkLst>
            <pc:docMk/>
            <pc:sldMk cId="1391312267" sldId="284"/>
            <ac:spMk id="8" creationId="{177F12DB-42D5-AE1D-53FF-0BA24FDEF56C}"/>
          </ac:spMkLst>
        </pc:spChg>
        <pc:picChg chg="add mod">
          <ac:chgData name="NAVANEETHAN S" userId="384b9c7b-dfcb-49bb-9f32-eb2c435daa39" providerId="ADAL" clId="{A5898BD3-4FC8-4A8F-93F1-0F9CA66C1900}" dt="2024-04-04T09:17:32.398" v="940" actId="1076"/>
          <ac:picMkLst>
            <pc:docMk/>
            <pc:sldMk cId="1391312267" sldId="284"/>
            <ac:picMk id="7" creationId="{E69FA9DA-7204-23B7-8D6C-405E0C90F95A}"/>
          </ac:picMkLst>
        </pc:picChg>
      </pc:sldChg>
      <pc:sldChg chg="del">
        <pc:chgData name="NAVANEETHAN S" userId="384b9c7b-dfcb-49bb-9f32-eb2c435daa39" providerId="ADAL" clId="{A5898BD3-4FC8-4A8F-93F1-0F9CA66C1900}" dt="2024-04-04T09:11:35.614" v="701" actId="47"/>
        <pc:sldMkLst>
          <pc:docMk/>
          <pc:sldMk cId="1734848481" sldId="284"/>
        </pc:sldMkLst>
      </pc:sldChg>
      <pc:sldChg chg="addSp delSp modSp new mod modTransition">
        <pc:chgData name="NAVANEETHAN S" userId="384b9c7b-dfcb-49bb-9f32-eb2c435daa39" providerId="ADAL" clId="{A5898BD3-4FC8-4A8F-93F1-0F9CA66C1900}" dt="2024-04-04T09:39:11.004" v="1586" actId="1076"/>
        <pc:sldMkLst>
          <pc:docMk/>
          <pc:sldMk cId="2806625926" sldId="285"/>
        </pc:sldMkLst>
        <pc:spChg chg="del">
          <ac:chgData name="NAVANEETHAN S" userId="384b9c7b-dfcb-49bb-9f32-eb2c435daa39" providerId="ADAL" clId="{A5898BD3-4FC8-4A8F-93F1-0F9CA66C1900}" dt="2024-04-04T09:18:17.991" v="993" actId="478"/>
          <ac:spMkLst>
            <pc:docMk/>
            <pc:sldMk cId="2806625926" sldId="285"/>
            <ac:spMk id="2" creationId="{CA1AB6A7-2345-4F47-F34F-82B32340223F}"/>
          </ac:spMkLst>
        </pc:spChg>
        <pc:spChg chg="del">
          <ac:chgData name="NAVANEETHAN S" userId="384b9c7b-dfcb-49bb-9f32-eb2c435daa39" providerId="ADAL" clId="{A5898BD3-4FC8-4A8F-93F1-0F9CA66C1900}" dt="2024-04-04T09:18:19.524" v="994" actId="478"/>
          <ac:spMkLst>
            <pc:docMk/>
            <pc:sldMk cId="2806625926" sldId="285"/>
            <ac:spMk id="3" creationId="{15E9A847-78A5-5737-9990-AE671A0F0899}"/>
          </ac:spMkLst>
        </pc:spChg>
        <pc:spChg chg="add mod">
          <ac:chgData name="NAVANEETHAN S" userId="384b9c7b-dfcb-49bb-9f32-eb2c435daa39" providerId="ADAL" clId="{A5898BD3-4FC8-4A8F-93F1-0F9CA66C1900}" dt="2024-04-04T09:18:23.742" v="995"/>
          <ac:spMkLst>
            <pc:docMk/>
            <pc:sldMk cId="2806625926" sldId="285"/>
            <ac:spMk id="7" creationId="{411ACC4E-BC84-7C77-378F-6650C3886EE4}"/>
          </ac:spMkLst>
        </pc:spChg>
        <pc:spChg chg="add mod">
          <ac:chgData name="NAVANEETHAN S" userId="384b9c7b-dfcb-49bb-9f32-eb2c435daa39" providerId="ADAL" clId="{A5898BD3-4FC8-4A8F-93F1-0F9CA66C1900}" dt="2024-04-04T09:39:11.004" v="1586" actId="1076"/>
          <ac:spMkLst>
            <pc:docMk/>
            <pc:sldMk cId="2806625926" sldId="285"/>
            <ac:spMk id="8" creationId="{1513CDBD-26B7-4232-E8FE-F6A77CBAF342}"/>
          </ac:spMkLst>
        </pc:spChg>
        <pc:spChg chg="add mod">
          <ac:chgData name="NAVANEETHAN S" userId="384b9c7b-dfcb-49bb-9f32-eb2c435daa39" providerId="ADAL" clId="{A5898BD3-4FC8-4A8F-93F1-0F9CA66C1900}" dt="2024-04-04T09:27:14.623" v="1248" actId="1076"/>
          <ac:spMkLst>
            <pc:docMk/>
            <pc:sldMk cId="2806625926" sldId="285"/>
            <ac:spMk id="13" creationId="{79C82AF0-E3AD-D7B4-5BA0-A432F8E50425}"/>
          </ac:spMkLst>
        </pc:spChg>
        <pc:spChg chg="add mod">
          <ac:chgData name="NAVANEETHAN S" userId="384b9c7b-dfcb-49bb-9f32-eb2c435daa39" providerId="ADAL" clId="{A5898BD3-4FC8-4A8F-93F1-0F9CA66C1900}" dt="2024-04-04T09:24:58.200" v="1156" actId="1076"/>
          <ac:spMkLst>
            <pc:docMk/>
            <pc:sldMk cId="2806625926" sldId="285"/>
            <ac:spMk id="14" creationId="{8EB0D2BC-5179-DD94-FBC9-5FA06873304A}"/>
          </ac:spMkLst>
        </pc:spChg>
        <pc:picChg chg="add mod modCrop">
          <ac:chgData name="NAVANEETHAN S" userId="384b9c7b-dfcb-49bb-9f32-eb2c435daa39" providerId="ADAL" clId="{A5898BD3-4FC8-4A8F-93F1-0F9CA66C1900}" dt="2024-04-04T09:22:45.926" v="1056" actId="1076"/>
          <ac:picMkLst>
            <pc:docMk/>
            <pc:sldMk cId="2806625926" sldId="285"/>
            <ac:picMk id="10" creationId="{41C55B5B-723E-BA36-0A06-D9F30031DE42}"/>
          </ac:picMkLst>
        </pc:picChg>
        <pc:picChg chg="add mod modCrop">
          <ac:chgData name="NAVANEETHAN S" userId="384b9c7b-dfcb-49bb-9f32-eb2c435daa39" providerId="ADAL" clId="{A5898BD3-4FC8-4A8F-93F1-0F9CA66C1900}" dt="2024-04-04T09:22:35.296" v="1055" actId="1076"/>
          <ac:picMkLst>
            <pc:docMk/>
            <pc:sldMk cId="2806625926" sldId="285"/>
            <ac:picMk id="12" creationId="{FA1B69CE-5D08-FE57-3606-71717835003D}"/>
          </ac:picMkLst>
        </pc:picChg>
      </pc:sldChg>
      <pc:sldChg chg="del">
        <pc:chgData name="NAVANEETHAN S" userId="384b9c7b-dfcb-49bb-9f32-eb2c435daa39" providerId="ADAL" clId="{A5898BD3-4FC8-4A8F-93F1-0F9CA66C1900}" dt="2024-04-04T09:12:52.467" v="705" actId="47"/>
        <pc:sldMkLst>
          <pc:docMk/>
          <pc:sldMk cId="3946568472" sldId="285"/>
        </pc:sldMkLst>
      </pc:sldChg>
    </pc:docChg>
  </pc:docChgLst>
  <pc:docChgLst>
    <pc:chgData name="JESMOND FRANC R" userId="S::20bme012@mcet.in::7c90a25f-829d-4c03-977b-1cc86c507863" providerId="AD" clId="Web-{33084F0E-8198-D27E-6C28-344605D720C9}"/>
    <pc:docChg chg="addSld delSld modSld">
      <pc:chgData name="JESMOND FRANC R" userId="S::20bme012@mcet.in::7c90a25f-829d-4c03-977b-1cc86c507863" providerId="AD" clId="Web-{33084F0E-8198-D27E-6C28-344605D720C9}" dt="2024-04-03T10:48:36.945" v="498"/>
      <pc:docMkLst>
        <pc:docMk/>
      </pc:docMkLst>
      <pc:sldChg chg="modSp">
        <pc:chgData name="JESMOND FRANC R" userId="S::20bme012@mcet.in::7c90a25f-829d-4c03-977b-1cc86c507863" providerId="AD" clId="Web-{33084F0E-8198-D27E-6C28-344605D720C9}" dt="2024-04-03T09:59:45.089" v="20" actId="20577"/>
        <pc:sldMkLst>
          <pc:docMk/>
          <pc:sldMk cId="4187900809" sldId="262"/>
        </pc:sldMkLst>
        <pc:spChg chg="mod">
          <ac:chgData name="JESMOND FRANC R" userId="S::20bme012@mcet.in::7c90a25f-829d-4c03-977b-1cc86c507863" providerId="AD" clId="Web-{33084F0E-8198-D27E-6C28-344605D720C9}" dt="2024-04-03T09:59:45.089" v="20" actId="20577"/>
          <ac:spMkLst>
            <pc:docMk/>
            <pc:sldMk cId="4187900809" sldId="262"/>
            <ac:spMk id="3" creationId="{7E01B0A7-13B8-A4E5-D34C-A3F5AF7BA829}"/>
          </ac:spMkLst>
        </pc:spChg>
      </pc:sldChg>
      <pc:sldChg chg="modSp">
        <pc:chgData name="JESMOND FRANC R" userId="S::20bme012@mcet.in::7c90a25f-829d-4c03-977b-1cc86c507863" providerId="AD" clId="Web-{33084F0E-8198-D27E-6C28-344605D720C9}" dt="2024-04-03T10:01:08.138" v="24" actId="14100"/>
        <pc:sldMkLst>
          <pc:docMk/>
          <pc:sldMk cId="1853748459" sldId="263"/>
        </pc:sldMkLst>
        <pc:spChg chg="mod">
          <ac:chgData name="JESMOND FRANC R" userId="S::20bme012@mcet.in::7c90a25f-829d-4c03-977b-1cc86c507863" providerId="AD" clId="Web-{33084F0E-8198-D27E-6C28-344605D720C9}" dt="2024-04-03T10:01:08.138" v="24" actId="14100"/>
          <ac:spMkLst>
            <pc:docMk/>
            <pc:sldMk cId="1853748459" sldId="263"/>
            <ac:spMk id="3" creationId="{BF631940-178E-1A03-2E6D-36789FA487CF}"/>
          </ac:spMkLst>
        </pc:spChg>
      </pc:sldChg>
      <pc:sldChg chg="addSp delSp modSp">
        <pc:chgData name="JESMOND FRANC R" userId="S::20bme012@mcet.in::7c90a25f-829d-4c03-977b-1cc86c507863" providerId="AD" clId="Web-{33084F0E-8198-D27E-6C28-344605D720C9}" dt="2024-04-03T10:34:34.446" v="460" actId="1076"/>
        <pc:sldMkLst>
          <pc:docMk/>
          <pc:sldMk cId="3299895622" sldId="268"/>
        </pc:sldMkLst>
        <pc:graphicFrameChg chg="add del mod modGraphic">
          <ac:chgData name="JESMOND FRANC R" userId="S::20bme012@mcet.in::7c90a25f-829d-4c03-977b-1cc86c507863" providerId="AD" clId="Web-{33084F0E-8198-D27E-6C28-344605D720C9}" dt="2024-04-03T10:13:34.306" v="186"/>
          <ac:graphicFrameMkLst>
            <pc:docMk/>
            <pc:sldMk cId="3299895622" sldId="268"/>
            <ac:graphicFrameMk id="9" creationId="{34ED6EFD-EDFA-1B3D-5111-655B79A5F384}"/>
          </ac:graphicFrameMkLst>
        </pc:graphicFrameChg>
        <pc:graphicFrameChg chg="add mod modGraphic">
          <ac:chgData name="JESMOND FRANC R" userId="S::20bme012@mcet.in::7c90a25f-829d-4c03-977b-1cc86c507863" providerId="AD" clId="Web-{33084F0E-8198-D27E-6C28-344605D720C9}" dt="2024-04-03T10:16:40.391" v="298"/>
          <ac:graphicFrameMkLst>
            <pc:docMk/>
            <pc:sldMk cId="3299895622" sldId="268"/>
            <ac:graphicFrameMk id="10" creationId="{C0F8E7C6-B763-5610-7CBD-B6E4595EE874}"/>
          </ac:graphicFrameMkLst>
        </pc:graphicFrameChg>
        <pc:picChg chg="add mod">
          <ac:chgData name="JESMOND FRANC R" userId="S::20bme012@mcet.in::7c90a25f-829d-4c03-977b-1cc86c507863" providerId="AD" clId="Web-{33084F0E-8198-D27E-6C28-344605D720C9}" dt="2024-04-03T10:34:34.446" v="460" actId="1076"/>
          <ac:picMkLst>
            <pc:docMk/>
            <pc:sldMk cId="3299895622" sldId="268"/>
            <ac:picMk id="5" creationId="{4268B649-4E9D-C539-CA64-B7FF71A7548C}"/>
          </ac:picMkLst>
        </pc:picChg>
        <pc:picChg chg="add del mod">
          <ac:chgData name="JESMOND FRANC R" userId="S::20bme012@mcet.in::7c90a25f-829d-4c03-977b-1cc86c507863" providerId="AD" clId="Web-{33084F0E-8198-D27E-6C28-344605D720C9}" dt="2024-04-03T10:07:39.059" v="66"/>
          <ac:picMkLst>
            <pc:docMk/>
            <pc:sldMk cId="3299895622" sldId="268"/>
            <ac:picMk id="6" creationId="{B8A9403B-D46C-B159-E78B-EA03A2C839D3}"/>
          </ac:picMkLst>
        </pc:picChg>
        <pc:picChg chg="add mod">
          <ac:chgData name="JESMOND FRANC R" userId="S::20bme012@mcet.in::7c90a25f-829d-4c03-977b-1cc86c507863" providerId="AD" clId="Web-{33084F0E-8198-D27E-6C28-344605D720C9}" dt="2024-04-03T10:34:24.430" v="458" actId="1076"/>
          <ac:picMkLst>
            <pc:docMk/>
            <pc:sldMk cId="3299895622" sldId="268"/>
            <ac:picMk id="7" creationId="{0BA95FB8-38D0-760D-B601-2D2419AA48A2}"/>
          </ac:picMkLst>
        </pc:picChg>
        <pc:picChg chg="add mod modCrop">
          <ac:chgData name="JESMOND FRANC R" userId="S::20bme012@mcet.in::7c90a25f-829d-4c03-977b-1cc86c507863" providerId="AD" clId="Web-{33084F0E-8198-D27E-6C28-344605D720C9}" dt="2024-04-03T10:34:28.196" v="459" actId="1076"/>
          <ac:picMkLst>
            <pc:docMk/>
            <pc:sldMk cId="3299895622" sldId="268"/>
            <ac:picMk id="8" creationId="{8438D531-6EFB-EC54-73BB-02F9B30E9CF2}"/>
          </ac:picMkLst>
        </pc:picChg>
      </pc:sldChg>
      <pc:sldChg chg="addSp delSp modSp">
        <pc:chgData name="JESMOND FRANC R" userId="S::20bme012@mcet.in::7c90a25f-829d-4c03-977b-1cc86c507863" providerId="AD" clId="Web-{33084F0E-8198-D27E-6C28-344605D720C9}" dt="2024-04-03T10:35:24.573" v="468"/>
        <pc:sldMkLst>
          <pc:docMk/>
          <pc:sldMk cId="301155747" sldId="269"/>
        </pc:sldMkLst>
        <pc:spChg chg="del mod">
          <ac:chgData name="JESMOND FRANC R" userId="S::20bme012@mcet.in::7c90a25f-829d-4c03-977b-1cc86c507863" providerId="AD" clId="Web-{33084F0E-8198-D27E-6C28-344605D720C9}" dt="2024-04-03T10:07:02.792" v="58"/>
          <ac:spMkLst>
            <pc:docMk/>
            <pc:sldMk cId="301155747" sldId="269"/>
            <ac:spMk id="3" creationId="{F0462578-40C3-2037-7B98-BE226EFC89D2}"/>
          </ac:spMkLst>
        </pc:spChg>
        <pc:graphicFrameChg chg="add mod modGraphic">
          <ac:chgData name="JESMOND FRANC R" userId="S::20bme012@mcet.in::7c90a25f-829d-4c03-977b-1cc86c507863" providerId="AD" clId="Web-{33084F0E-8198-D27E-6C28-344605D720C9}" dt="2024-04-03T10:35:24.573" v="468"/>
          <ac:graphicFrameMkLst>
            <pc:docMk/>
            <pc:sldMk cId="301155747" sldId="269"/>
            <ac:graphicFrameMk id="8" creationId="{C3BFE44E-ED9B-53E3-A60C-AA1723829F4F}"/>
          </ac:graphicFrameMkLst>
        </pc:graphicFrameChg>
        <pc:picChg chg="add mod ord">
          <ac:chgData name="JESMOND FRANC R" userId="S::20bme012@mcet.in::7c90a25f-829d-4c03-977b-1cc86c507863" providerId="AD" clId="Web-{33084F0E-8198-D27E-6C28-344605D720C9}" dt="2024-04-03T10:17:52.144" v="362" actId="1076"/>
          <ac:picMkLst>
            <pc:docMk/>
            <pc:sldMk cId="301155747" sldId="269"/>
            <ac:picMk id="2" creationId="{8BBEFAF3-A66B-F41F-ED18-FFA334AE4439}"/>
          </ac:picMkLst>
        </pc:picChg>
        <pc:picChg chg="add mod">
          <ac:chgData name="JESMOND FRANC R" userId="S::20bme012@mcet.in::7c90a25f-829d-4c03-977b-1cc86c507863" providerId="AD" clId="Web-{33084F0E-8198-D27E-6C28-344605D720C9}" dt="2024-04-03T10:17:54.878" v="363" actId="1076"/>
          <ac:picMkLst>
            <pc:docMk/>
            <pc:sldMk cId="301155747" sldId="269"/>
            <ac:picMk id="5" creationId="{1A300B2A-BF04-15AE-C2F4-BB0DAEE96EA8}"/>
          </ac:picMkLst>
        </pc:picChg>
        <pc:picChg chg="add mod">
          <ac:chgData name="JESMOND FRANC R" userId="S::20bme012@mcet.in::7c90a25f-829d-4c03-977b-1cc86c507863" providerId="AD" clId="Web-{33084F0E-8198-D27E-6C28-344605D720C9}" dt="2024-04-03T10:17:56.566" v="364" actId="1076"/>
          <ac:picMkLst>
            <pc:docMk/>
            <pc:sldMk cId="301155747" sldId="269"/>
            <ac:picMk id="6" creationId="{36AD5163-59EB-307B-30E9-FDA1C14BC71E}"/>
          </ac:picMkLst>
        </pc:picChg>
      </pc:sldChg>
      <pc:sldChg chg="modSp">
        <pc:chgData name="JESMOND FRANC R" userId="S::20bme012@mcet.in::7c90a25f-829d-4c03-977b-1cc86c507863" providerId="AD" clId="Web-{33084F0E-8198-D27E-6C28-344605D720C9}" dt="2024-04-03T10:00:12.027" v="23" actId="1076"/>
        <pc:sldMkLst>
          <pc:docMk/>
          <pc:sldMk cId="3728587486" sldId="278"/>
        </pc:sldMkLst>
        <pc:spChg chg="mod">
          <ac:chgData name="JESMOND FRANC R" userId="S::20bme012@mcet.in::7c90a25f-829d-4c03-977b-1cc86c507863" providerId="AD" clId="Web-{33084F0E-8198-D27E-6C28-344605D720C9}" dt="2024-04-03T10:00:09.261" v="22" actId="14100"/>
          <ac:spMkLst>
            <pc:docMk/>
            <pc:sldMk cId="3728587486" sldId="278"/>
            <ac:spMk id="3" creationId="{AF4204A2-C493-C12F-878F-3868793FEBDB}"/>
          </ac:spMkLst>
        </pc:spChg>
        <pc:picChg chg="mod">
          <ac:chgData name="JESMOND FRANC R" userId="S::20bme012@mcet.in::7c90a25f-829d-4c03-977b-1cc86c507863" providerId="AD" clId="Web-{33084F0E-8198-D27E-6C28-344605D720C9}" dt="2024-04-03T10:00:12.027" v="23" actId="1076"/>
          <ac:picMkLst>
            <pc:docMk/>
            <pc:sldMk cId="3728587486" sldId="278"/>
            <ac:picMk id="8" creationId="{30B32343-9017-8C8A-C2CB-AE7809D3E41F}"/>
          </ac:picMkLst>
        </pc:picChg>
      </pc:sldChg>
      <pc:sldChg chg="modSp">
        <pc:chgData name="JESMOND FRANC R" userId="S::20bme012@mcet.in::7c90a25f-829d-4c03-977b-1cc86c507863" providerId="AD" clId="Web-{33084F0E-8198-D27E-6C28-344605D720C9}" dt="2024-04-03T10:33:42.210" v="451" actId="20577"/>
        <pc:sldMkLst>
          <pc:docMk/>
          <pc:sldMk cId="461112759" sldId="280"/>
        </pc:sldMkLst>
        <pc:spChg chg="mod">
          <ac:chgData name="JESMOND FRANC R" userId="S::20bme012@mcet.in::7c90a25f-829d-4c03-977b-1cc86c507863" providerId="AD" clId="Web-{33084F0E-8198-D27E-6C28-344605D720C9}" dt="2024-04-03T10:33:42.210" v="451" actId="20577"/>
          <ac:spMkLst>
            <pc:docMk/>
            <pc:sldMk cId="461112759" sldId="280"/>
            <ac:spMk id="3" creationId="{9A5B4448-CDF1-B718-EC94-18F5BC46C42B}"/>
          </ac:spMkLst>
        </pc:spChg>
      </pc:sldChg>
      <pc:sldChg chg="modSp">
        <pc:chgData name="JESMOND FRANC R" userId="S::20bme012@mcet.in::7c90a25f-829d-4c03-977b-1cc86c507863" providerId="AD" clId="Web-{33084F0E-8198-D27E-6C28-344605D720C9}" dt="2024-04-03T10:48:02.788" v="496" actId="20577"/>
        <pc:sldMkLst>
          <pc:docMk/>
          <pc:sldMk cId="255456677" sldId="281"/>
        </pc:sldMkLst>
        <pc:spChg chg="mod">
          <ac:chgData name="JESMOND FRANC R" userId="S::20bme012@mcet.in::7c90a25f-829d-4c03-977b-1cc86c507863" providerId="AD" clId="Web-{33084F0E-8198-D27E-6C28-344605D720C9}" dt="2024-04-03T10:48:02.788" v="496" actId="20577"/>
          <ac:spMkLst>
            <pc:docMk/>
            <pc:sldMk cId="255456677" sldId="281"/>
            <ac:spMk id="3" creationId="{9A5B4448-CDF1-B718-EC94-18F5BC46C42B}"/>
          </ac:spMkLst>
        </pc:spChg>
      </pc:sldChg>
      <pc:sldChg chg="addSp delSp modSp add replId">
        <pc:chgData name="JESMOND FRANC R" userId="S::20bme012@mcet.in::7c90a25f-829d-4c03-977b-1cc86c507863" providerId="AD" clId="Web-{33084F0E-8198-D27E-6C28-344605D720C9}" dt="2024-04-03T10:18:34.302" v="365"/>
        <pc:sldMkLst>
          <pc:docMk/>
          <pc:sldMk cId="2942530391" sldId="282"/>
        </pc:sldMkLst>
        <pc:spChg chg="add del mod">
          <ac:chgData name="JESMOND FRANC R" userId="S::20bme012@mcet.in::7c90a25f-829d-4c03-977b-1cc86c507863" providerId="AD" clId="Web-{33084F0E-8198-D27E-6C28-344605D720C9}" dt="2024-04-03T10:09:21.094" v="87"/>
          <ac:spMkLst>
            <pc:docMk/>
            <pc:sldMk cId="2942530391" sldId="282"/>
            <ac:spMk id="7" creationId="{60F85749-0287-C277-D074-1C29013AF124}"/>
          </ac:spMkLst>
        </pc:spChg>
        <pc:picChg chg="del">
          <ac:chgData name="JESMOND FRANC R" userId="S::20bme012@mcet.in::7c90a25f-829d-4c03-977b-1cc86c507863" providerId="AD" clId="Web-{33084F0E-8198-D27E-6C28-344605D720C9}" dt="2024-04-03T10:09:16.906" v="84"/>
          <ac:picMkLst>
            <pc:docMk/>
            <pc:sldMk cId="2942530391" sldId="282"/>
            <ac:picMk id="2" creationId="{8BBEFAF3-A66B-F41F-ED18-FFA334AE4439}"/>
          </ac:picMkLst>
        </pc:picChg>
        <pc:picChg chg="del">
          <ac:chgData name="JESMOND FRANC R" userId="S::20bme012@mcet.in::7c90a25f-829d-4c03-977b-1cc86c507863" providerId="AD" clId="Web-{33084F0E-8198-D27E-6C28-344605D720C9}" dt="2024-04-03T10:09:17.328" v="85"/>
          <ac:picMkLst>
            <pc:docMk/>
            <pc:sldMk cId="2942530391" sldId="282"/>
            <ac:picMk id="5" creationId="{1A300B2A-BF04-15AE-C2F4-BB0DAEE96EA8}"/>
          </ac:picMkLst>
        </pc:picChg>
        <pc:picChg chg="del">
          <ac:chgData name="JESMOND FRANC R" userId="S::20bme012@mcet.in::7c90a25f-829d-4c03-977b-1cc86c507863" providerId="AD" clId="Web-{33084F0E-8198-D27E-6C28-344605D720C9}" dt="2024-04-03T10:09:17.953" v="86"/>
          <ac:picMkLst>
            <pc:docMk/>
            <pc:sldMk cId="2942530391" sldId="282"/>
            <ac:picMk id="6" creationId="{36AD5163-59EB-307B-30E9-FDA1C14BC71E}"/>
          </ac:picMkLst>
        </pc:picChg>
        <pc:picChg chg="add del mod">
          <ac:chgData name="JESMOND FRANC R" userId="S::20bme012@mcet.in::7c90a25f-829d-4c03-977b-1cc86c507863" providerId="AD" clId="Web-{33084F0E-8198-D27E-6C28-344605D720C9}" dt="2024-04-03T10:18:34.302" v="365"/>
          <ac:picMkLst>
            <pc:docMk/>
            <pc:sldMk cId="2942530391" sldId="282"/>
            <ac:picMk id="8" creationId="{611D3009-14BA-794C-6AAD-1D02E5FF17BA}"/>
          </ac:picMkLst>
        </pc:picChg>
      </pc:sldChg>
      <pc:sldChg chg="addSp modSp add replId">
        <pc:chgData name="JESMOND FRANC R" userId="S::20bme012@mcet.in::7c90a25f-829d-4c03-977b-1cc86c507863" providerId="AD" clId="Web-{33084F0E-8198-D27E-6C28-344605D720C9}" dt="2024-04-03T10:20:16.040" v="400"/>
        <pc:sldMkLst>
          <pc:docMk/>
          <pc:sldMk cId="1771913593" sldId="283"/>
        </pc:sldMkLst>
        <pc:graphicFrameChg chg="add mod modGraphic">
          <ac:chgData name="JESMOND FRANC R" userId="S::20bme012@mcet.in::7c90a25f-829d-4c03-977b-1cc86c507863" providerId="AD" clId="Web-{33084F0E-8198-D27E-6C28-344605D720C9}" dt="2024-04-03T10:20:16.040" v="400"/>
          <ac:graphicFrameMkLst>
            <pc:docMk/>
            <pc:sldMk cId="1771913593" sldId="283"/>
            <ac:graphicFrameMk id="3" creationId="{06C4A17B-E5E2-4272-5ED5-54116105CA08}"/>
          </ac:graphicFrameMkLst>
        </pc:graphicFrameChg>
        <pc:picChg chg="add mod">
          <ac:chgData name="JESMOND FRANC R" userId="S::20bme012@mcet.in::7c90a25f-829d-4c03-977b-1cc86c507863" providerId="AD" clId="Web-{33084F0E-8198-D27E-6C28-344605D720C9}" dt="2024-04-03T10:18:55.380" v="369" actId="1076"/>
          <ac:picMkLst>
            <pc:docMk/>
            <pc:sldMk cId="1771913593" sldId="283"/>
            <ac:picMk id="2" creationId="{189F00B1-00DA-87CF-725B-22CDF6B54232}"/>
          </ac:picMkLst>
        </pc:picChg>
      </pc:sldChg>
      <pc:sldChg chg="add replId">
        <pc:chgData name="JESMOND FRANC R" userId="S::20bme012@mcet.in::7c90a25f-829d-4c03-977b-1cc86c507863" providerId="AD" clId="Web-{33084F0E-8198-D27E-6C28-344605D720C9}" dt="2024-04-03T10:18:43.333" v="367"/>
        <pc:sldMkLst>
          <pc:docMk/>
          <pc:sldMk cId="1734848481" sldId="284"/>
        </pc:sldMkLst>
      </pc:sldChg>
      <pc:sldChg chg="delSp modSp new">
        <pc:chgData name="JESMOND FRANC R" userId="S::20bme012@mcet.in::7c90a25f-829d-4c03-977b-1cc86c507863" providerId="AD" clId="Web-{33084F0E-8198-D27E-6C28-344605D720C9}" dt="2024-04-03T10:48:10.600" v="497" actId="14100"/>
        <pc:sldMkLst>
          <pc:docMk/>
          <pc:sldMk cId="3946568472" sldId="285"/>
        </pc:sldMkLst>
        <pc:spChg chg="del">
          <ac:chgData name="JESMOND FRANC R" userId="S::20bme012@mcet.in::7c90a25f-829d-4c03-977b-1cc86c507863" providerId="AD" clId="Web-{33084F0E-8198-D27E-6C28-344605D720C9}" dt="2024-04-03T10:32:23.129" v="436"/>
          <ac:spMkLst>
            <pc:docMk/>
            <pc:sldMk cId="3946568472" sldId="285"/>
            <ac:spMk id="2" creationId="{3598A6B3-BEB7-A3A4-8493-73666E8CE399}"/>
          </ac:spMkLst>
        </pc:spChg>
        <pc:spChg chg="mod">
          <ac:chgData name="JESMOND FRANC R" userId="S::20bme012@mcet.in::7c90a25f-829d-4c03-977b-1cc86c507863" providerId="AD" clId="Web-{33084F0E-8198-D27E-6C28-344605D720C9}" dt="2024-04-03T10:48:10.600" v="497" actId="14100"/>
          <ac:spMkLst>
            <pc:docMk/>
            <pc:sldMk cId="3946568472" sldId="285"/>
            <ac:spMk id="3" creationId="{0FD42338-EE1F-395E-71C5-5F70D6C2ACCC}"/>
          </ac:spMkLst>
        </pc:spChg>
        <pc:spChg chg="del mod">
          <ac:chgData name="JESMOND FRANC R" userId="S::20bme012@mcet.in::7c90a25f-829d-4c03-977b-1cc86c507863" providerId="AD" clId="Web-{33084F0E-8198-D27E-6C28-344605D720C9}" dt="2024-04-03T10:33:13.443" v="447"/>
          <ac:spMkLst>
            <pc:docMk/>
            <pc:sldMk cId="3946568472" sldId="285"/>
            <ac:spMk id="5" creationId="{2906FE4E-D810-6A67-FE4E-EEA2514D48DD}"/>
          </ac:spMkLst>
        </pc:spChg>
        <pc:spChg chg="del">
          <ac:chgData name="JESMOND FRANC R" userId="S::20bme012@mcet.in::7c90a25f-829d-4c03-977b-1cc86c507863" providerId="AD" clId="Web-{33084F0E-8198-D27E-6C28-344605D720C9}" dt="2024-04-03T10:33:18.412" v="448"/>
          <ac:spMkLst>
            <pc:docMk/>
            <pc:sldMk cId="3946568472" sldId="285"/>
            <ac:spMk id="6" creationId="{E4DC76DE-0E71-E509-275F-EE97C993FFAD}"/>
          </ac:spMkLst>
        </pc:spChg>
      </pc:sldChg>
      <pc:sldChg chg="add del replId">
        <pc:chgData name="JESMOND FRANC R" userId="S::20bme012@mcet.in::7c90a25f-829d-4c03-977b-1cc86c507863" providerId="AD" clId="Web-{33084F0E-8198-D27E-6C28-344605D720C9}" dt="2024-04-03T10:48:36.945" v="498"/>
        <pc:sldMkLst>
          <pc:docMk/>
          <pc:sldMk cId="1423332134" sldId="286"/>
        </pc:sldMkLst>
      </pc:sldChg>
    </pc:docChg>
  </pc:docChgLst>
  <pc:docChgLst>
    <pc:chgData name="JESMOND FRANC R" userId="S::20bme012@mcet.in::7c90a25f-829d-4c03-977b-1cc86c507863" providerId="AD" clId="Web-{7D991F0F-1621-AB8B-69DA-AC14175424C7}"/>
    <pc:docChg chg="addSld delSld modSld">
      <pc:chgData name="JESMOND FRANC R" userId="S::20bme012@mcet.in::7c90a25f-829d-4c03-977b-1cc86c507863" providerId="AD" clId="Web-{7D991F0F-1621-AB8B-69DA-AC14175424C7}" dt="2024-04-03T05:00:20.846" v="350" actId="20577"/>
      <pc:docMkLst>
        <pc:docMk/>
      </pc:docMkLst>
      <pc:sldChg chg="modSp">
        <pc:chgData name="JESMOND FRANC R" userId="S::20bme012@mcet.in::7c90a25f-829d-4c03-977b-1cc86c507863" providerId="AD" clId="Web-{7D991F0F-1621-AB8B-69DA-AC14175424C7}" dt="2024-04-03T04:15:06.836" v="0" actId="1076"/>
        <pc:sldMkLst>
          <pc:docMk/>
          <pc:sldMk cId="3263649333" sldId="261"/>
        </pc:sldMkLst>
        <pc:spChg chg="mod">
          <ac:chgData name="JESMOND FRANC R" userId="S::20bme012@mcet.in::7c90a25f-829d-4c03-977b-1cc86c507863" providerId="AD" clId="Web-{7D991F0F-1621-AB8B-69DA-AC14175424C7}" dt="2024-04-03T04:15:06.836" v="0" actId="1076"/>
          <ac:spMkLst>
            <pc:docMk/>
            <pc:sldMk cId="3263649333" sldId="261"/>
            <ac:spMk id="12" creationId="{979F5ECC-B310-ACC5-8CC9-8E716DC79A33}"/>
          </ac:spMkLst>
        </pc:spChg>
      </pc:sldChg>
      <pc:sldChg chg="modSp">
        <pc:chgData name="JESMOND FRANC R" userId="S::20bme012@mcet.in::7c90a25f-829d-4c03-977b-1cc86c507863" providerId="AD" clId="Web-{7D991F0F-1621-AB8B-69DA-AC14175424C7}" dt="2024-04-03T04:16:54.340" v="57" actId="20577"/>
        <pc:sldMkLst>
          <pc:docMk/>
          <pc:sldMk cId="4187900809" sldId="262"/>
        </pc:sldMkLst>
        <pc:spChg chg="mod">
          <ac:chgData name="JESMOND FRANC R" userId="S::20bme012@mcet.in::7c90a25f-829d-4c03-977b-1cc86c507863" providerId="AD" clId="Web-{7D991F0F-1621-AB8B-69DA-AC14175424C7}" dt="2024-04-03T04:16:54.340" v="57" actId="20577"/>
          <ac:spMkLst>
            <pc:docMk/>
            <pc:sldMk cId="4187900809" sldId="262"/>
            <ac:spMk id="3" creationId="{7E01B0A7-13B8-A4E5-D34C-A3F5AF7BA829}"/>
          </ac:spMkLst>
        </pc:spChg>
      </pc:sldChg>
      <pc:sldChg chg="modSp">
        <pc:chgData name="JESMOND FRANC R" userId="S::20bme012@mcet.in::7c90a25f-829d-4c03-977b-1cc86c507863" providerId="AD" clId="Web-{7D991F0F-1621-AB8B-69DA-AC14175424C7}" dt="2024-04-03T04:16:39.152" v="54" actId="20577"/>
        <pc:sldMkLst>
          <pc:docMk/>
          <pc:sldMk cId="1853748459" sldId="263"/>
        </pc:sldMkLst>
        <pc:spChg chg="mod">
          <ac:chgData name="JESMOND FRANC R" userId="S::20bme012@mcet.in::7c90a25f-829d-4c03-977b-1cc86c507863" providerId="AD" clId="Web-{7D991F0F-1621-AB8B-69DA-AC14175424C7}" dt="2024-04-03T04:16:39.152" v="54" actId="20577"/>
          <ac:spMkLst>
            <pc:docMk/>
            <pc:sldMk cId="1853748459" sldId="263"/>
            <ac:spMk id="3" creationId="{BF631940-178E-1A03-2E6D-36789FA487CF}"/>
          </ac:spMkLst>
        </pc:spChg>
      </pc:sldChg>
      <pc:sldChg chg="delSp modSp">
        <pc:chgData name="JESMOND FRANC R" userId="S::20bme012@mcet.in::7c90a25f-829d-4c03-977b-1cc86c507863" providerId="AD" clId="Web-{7D991F0F-1621-AB8B-69DA-AC14175424C7}" dt="2024-04-03T04:19:35.393" v="83" actId="20577"/>
        <pc:sldMkLst>
          <pc:docMk/>
          <pc:sldMk cId="3299895622" sldId="268"/>
        </pc:sldMkLst>
        <pc:spChg chg="mod">
          <ac:chgData name="JESMOND FRANC R" userId="S::20bme012@mcet.in::7c90a25f-829d-4c03-977b-1cc86c507863" providerId="AD" clId="Web-{7D991F0F-1621-AB8B-69DA-AC14175424C7}" dt="2024-04-03T04:19:35.393" v="83" actId="20577"/>
          <ac:spMkLst>
            <pc:docMk/>
            <pc:sldMk cId="3299895622" sldId="268"/>
            <ac:spMk id="2" creationId="{332667CD-55E9-874F-3B5C-F8B5BBA5947D}"/>
          </ac:spMkLst>
        </pc:spChg>
        <pc:spChg chg="mod">
          <ac:chgData name="JESMOND FRANC R" userId="S::20bme012@mcet.in::7c90a25f-829d-4c03-977b-1cc86c507863" providerId="AD" clId="Web-{7D991F0F-1621-AB8B-69DA-AC14175424C7}" dt="2024-04-03T04:19:05.220" v="67" actId="20577"/>
          <ac:spMkLst>
            <pc:docMk/>
            <pc:sldMk cId="3299895622" sldId="268"/>
            <ac:spMk id="3" creationId="{E9CD046A-D17E-FCC1-3F00-A1EF3BDA47F5}"/>
          </ac:spMkLst>
        </pc:spChg>
        <pc:picChg chg="del">
          <ac:chgData name="JESMOND FRANC R" userId="S::20bme012@mcet.in::7c90a25f-829d-4c03-977b-1cc86c507863" providerId="AD" clId="Web-{7D991F0F-1621-AB8B-69DA-AC14175424C7}" dt="2024-04-03T04:19:00.532" v="63"/>
          <ac:picMkLst>
            <pc:docMk/>
            <pc:sldMk cId="3299895622" sldId="268"/>
            <ac:picMk id="8" creationId="{CDBA45C9-D9D3-D6D0-6DF2-4C098D2FA305}"/>
          </ac:picMkLst>
        </pc:picChg>
      </pc:sldChg>
      <pc:sldChg chg="delSp modSp add del">
        <pc:chgData name="JESMOND FRANC R" userId="S::20bme012@mcet.in::7c90a25f-829d-4c03-977b-1cc86c507863" providerId="AD" clId="Web-{7D991F0F-1621-AB8B-69DA-AC14175424C7}" dt="2024-04-03T04:20:19.426" v="93"/>
        <pc:sldMkLst>
          <pc:docMk/>
          <pc:sldMk cId="301155747" sldId="269"/>
        </pc:sldMkLst>
        <pc:spChg chg="mod">
          <ac:chgData name="JESMOND FRANC R" userId="S::20bme012@mcet.in::7c90a25f-829d-4c03-977b-1cc86c507863" providerId="AD" clId="Web-{7D991F0F-1621-AB8B-69DA-AC14175424C7}" dt="2024-04-03T04:19:42.268" v="85" actId="20577"/>
          <ac:spMkLst>
            <pc:docMk/>
            <pc:sldMk cId="301155747" sldId="269"/>
            <ac:spMk id="3" creationId="{F0462578-40C3-2037-7B98-BE226EFC89D2}"/>
          </ac:spMkLst>
        </pc:spChg>
        <pc:picChg chg="del">
          <ac:chgData name="JESMOND FRANC R" userId="S::20bme012@mcet.in::7c90a25f-829d-4c03-977b-1cc86c507863" providerId="AD" clId="Web-{7D991F0F-1621-AB8B-69DA-AC14175424C7}" dt="2024-04-03T04:19:09.142" v="68"/>
          <ac:picMkLst>
            <pc:docMk/>
            <pc:sldMk cId="301155747" sldId="269"/>
            <ac:picMk id="2" creationId="{36A8B4E8-7EF8-00FE-3FBE-ACCDF5903AB3}"/>
          </ac:picMkLst>
        </pc:picChg>
      </pc:sldChg>
      <pc:sldChg chg="modSp">
        <pc:chgData name="JESMOND FRANC R" userId="S::20bme012@mcet.in::7c90a25f-829d-4c03-977b-1cc86c507863" providerId="AD" clId="Web-{7D991F0F-1621-AB8B-69DA-AC14175424C7}" dt="2024-04-03T04:19:54.144" v="87" actId="20577"/>
        <pc:sldMkLst>
          <pc:docMk/>
          <pc:sldMk cId="2792119013" sldId="272"/>
        </pc:sldMkLst>
        <pc:spChg chg="mod">
          <ac:chgData name="JESMOND FRANC R" userId="S::20bme012@mcet.in::7c90a25f-829d-4c03-977b-1cc86c507863" providerId="AD" clId="Web-{7D991F0F-1621-AB8B-69DA-AC14175424C7}" dt="2024-04-03T04:19:54.144" v="87" actId="20577"/>
          <ac:spMkLst>
            <pc:docMk/>
            <pc:sldMk cId="2792119013" sldId="272"/>
            <ac:spMk id="3" creationId="{DDCE938D-EAB4-425D-3197-8C7A54F73323}"/>
          </ac:spMkLst>
        </pc:spChg>
      </pc:sldChg>
      <pc:sldChg chg="modSp">
        <pc:chgData name="JESMOND FRANC R" userId="S::20bme012@mcet.in::7c90a25f-829d-4c03-977b-1cc86c507863" providerId="AD" clId="Web-{7D991F0F-1621-AB8B-69DA-AC14175424C7}" dt="2024-04-03T04:20:06.269" v="91" actId="1076"/>
        <pc:sldMkLst>
          <pc:docMk/>
          <pc:sldMk cId="612552356" sldId="273"/>
        </pc:sldMkLst>
        <pc:picChg chg="mod">
          <ac:chgData name="JESMOND FRANC R" userId="S::20bme012@mcet.in::7c90a25f-829d-4c03-977b-1cc86c507863" providerId="AD" clId="Web-{7D991F0F-1621-AB8B-69DA-AC14175424C7}" dt="2024-04-03T04:20:06.269" v="91" actId="1076"/>
          <ac:picMkLst>
            <pc:docMk/>
            <pc:sldMk cId="612552356" sldId="273"/>
            <ac:picMk id="7" creationId="{4DBBD617-2CA8-1664-E613-3B8CD57B4A2D}"/>
          </ac:picMkLst>
        </pc:picChg>
      </pc:sldChg>
      <pc:sldChg chg="modSp">
        <pc:chgData name="JESMOND FRANC R" userId="S::20bme012@mcet.in::7c90a25f-829d-4c03-977b-1cc86c507863" providerId="AD" clId="Web-{7D991F0F-1621-AB8B-69DA-AC14175424C7}" dt="2024-04-03T04:17:54.327" v="61" actId="1076"/>
        <pc:sldMkLst>
          <pc:docMk/>
          <pc:sldMk cId="2616647524" sldId="276"/>
        </pc:sldMkLst>
        <pc:spChg chg="mod">
          <ac:chgData name="JESMOND FRANC R" userId="S::20bme012@mcet.in::7c90a25f-829d-4c03-977b-1cc86c507863" providerId="AD" clId="Web-{7D991F0F-1621-AB8B-69DA-AC14175424C7}" dt="2024-04-03T04:17:54.327" v="61" actId="1076"/>
          <ac:spMkLst>
            <pc:docMk/>
            <pc:sldMk cId="2616647524" sldId="276"/>
            <ac:spMk id="25" creationId="{9F56E0F9-B26D-8DBE-1ECA-EA8E9D8F8586}"/>
          </ac:spMkLst>
        </pc:spChg>
      </pc:sldChg>
      <pc:sldChg chg="modSp">
        <pc:chgData name="JESMOND FRANC R" userId="S::20bme012@mcet.in::7c90a25f-829d-4c03-977b-1cc86c507863" providerId="AD" clId="Web-{7D991F0F-1621-AB8B-69DA-AC14175424C7}" dt="2024-04-03T04:18:17.359" v="62" actId="14100"/>
        <pc:sldMkLst>
          <pc:docMk/>
          <pc:sldMk cId="3728587486" sldId="278"/>
        </pc:sldMkLst>
        <pc:picChg chg="mod">
          <ac:chgData name="JESMOND FRANC R" userId="S::20bme012@mcet.in::7c90a25f-829d-4c03-977b-1cc86c507863" providerId="AD" clId="Web-{7D991F0F-1621-AB8B-69DA-AC14175424C7}" dt="2024-04-03T04:18:17.359" v="62" actId="14100"/>
          <ac:picMkLst>
            <pc:docMk/>
            <pc:sldMk cId="3728587486" sldId="278"/>
            <ac:picMk id="8" creationId="{30B32343-9017-8C8A-C2CB-AE7809D3E41F}"/>
          </ac:picMkLst>
        </pc:picChg>
      </pc:sldChg>
      <pc:sldChg chg="delSp modSp new del mod modClrScheme chgLayout">
        <pc:chgData name="JESMOND FRANC R" userId="S::20bme012@mcet.in::7c90a25f-829d-4c03-977b-1cc86c507863" providerId="AD" clId="Web-{7D991F0F-1621-AB8B-69DA-AC14175424C7}" dt="2024-04-03T04:41:10.411" v="116"/>
        <pc:sldMkLst>
          <pc:docMk/>
          <pc:sldMk cId="1906492929" sldId="279"/>
        </pc:sldMkLst>
        <pc:spChg chg="del">
          <ac:chgData name="JESMOND FRANC R" userId="S::20bme012@mcet.in::7c90a25f-829d-4c03-977b-1cc86c507863" providerId="AD" clId="Web-{7D991F0F-1621-AB8B-69DA-AC14175424C7}" dt="2024-04-03T04:37:52.091" v="95"/>
          <ac:spMkLst>
            <pc:docMk/>
            <pc:sldMk cId="1906492929" sldId="279"/>
            <ac:spMk id="2" creationId="{76649488-B899-5161-3F7F-3A838C91C50B}"/>
          </ac:spMkLst>
        </pc:spChg>
        <pc:spChg chg="del mod">
          <ac:chgData name="JESMOND FRANC R" userId="S::20bme012@mcet.in::7c90a25f-829d-4c03-977b-1cc86c507863" providerId="AD" clId="Web-{7D991F0F-1621-AB8B-69DA-AC14175424C7}" dt="2024-04-03T04:40:56.567" v="115"/>
          <ac:spMkLst>
            <pc:docMk/>
            <pc:sldMk cId="1906492929" sldId="279"/>
            <ac:spMk id="3" creationId="{364DC035-5086-B5DC-4689-E5DE7C4A660D}"/>
          </ac:spMkLst>
        </pc:spChg>
        <pc:spChg chg="mod ord">
          <ac:chgData name="JESMOND FRANC R" userId="S::20bme012@mcet.in::7c90a25f-829d-4c03-977b-1cc86c507863" providerId="AD" clId="Web-{7D991F0F-1621-AB8B-69DA-AC14175424C7}" dt="2024-04-03T04:40:56.567" v="115"/>
          <ac:spMkLst>
            <pc:docMk/>
            <pc:sldMk cId="1906492929" sldId="279"/>
            <ac:spMk id="4" creationId="{7AF4FA7C-7DA9-829B-2808-640F5B7C7FD5}"/>
          </ac:spMkLst>
        </pc:spChg>
        <pc:spChg chg="del">
          <ac:chgData name="JESMOND FRANC R" userId="S::20bme012@mcet.in::7c90a25f-829d-4c03-977b-1cc86c507863" providerId="AD" clId="Web-{7D991F0F-1621-AB8B-69DA-AC14175424C7}" dt="2024-04-03T04:40:37.707" v="112"/>
          <ac:spMkLst>
            <pc:docMk/>
            <pc:sldMk cId="1906492929" sldId="279"/>
            <ac:spMk id="5" creationId="{E04E5721-4C71-529D-6E1D-D1B0993B6561}"/>
          </ac:spMkLst>
        </pc:spChg>
        <pc:spChg chg="del mod">
          <ac:chgData name="JESMOND FRANC R" userId="S::20bme012@mcet.in::7c90a25f-829d-4c03-977b-1cc86c507863" providerId="AD" clId="Web-{7D991F0F-1621-AB8B-69DA-AC14175424C7}" dt="2024-04-03T04:40:43.879" v="114"/>
          <ac:spMkLst>
            <pc:docMk/>
            <pc:sldMk cId="1906492929" sldId="279"/>
            <ac:spMk id="6" creationId="{1476115A-2790-55AF-D029-A8CEFBFE3469}"/>
          </ac:spMkLst>
        </pc:spChg>
      </pc:sldChg>
      <pc:sldChg chg="delSp modSp new">
        <pc:chgData name="JESMOND FRANC R" userId="S::20bme012@mcet.in::7c90a25f-829d-4c03-977b-1cc86c507863" providerId="AD" clId="Web-{7D991F0F-1621-AB8B-69DA-AC14175424C7}" dt="2024-04-03T04:44:06.934" v="156" actId="20577"/>
        <pc:sldMkLst>
          <pc:docMk/>
          <pc:sldMk cId="3282688168" sldId="279"/>
        </pc:sldMkLst>
        <pc:spChg chg="mod">
          <ac:chgData name="JESMOND FRANC R" userId="S::20bme012@mcet.in::7c90a25f-829d-4c03-977b-1cc86c507863" providerId="AD" clId="Web-{7D991F0F-1621-AB8B-69DA-AC14175424C7}" dt="2024-04-03T04:43:19.338" v="148" actId="20577"/>
          <ac:spMkLst>
            <pc:docMk/>
            <pc:sldMk cId="3282688168" sldId="279"/>
            <ac:spMk id="2" creationId="{A4A87E69-D89B-3DAC-1FC1-0791AF127579}"/>
          </ac:spMkLst>
        </pc:spChg>
        <pc:spChg chg="mod">
          <ac:chgData name="JESMOND FRANC R" userId="S::20bme012@mcet.in::7c90a25f-829d-4c03-977b-1cc86c507863" providerId="AD" clId="Web-{7D991F0F-1621-AB8B-69DA-AC14175424C7}" dt="2024-04-03T04:44:06.934" v="156" actId="20577"/>
          <ac:spMkLst>
            <pc:docMk/>
            <pc:sldMk cId="3282688168" sldId="279"/>
            <ac:spMk id="3" creationId="{058AC6EF-F09E-95AD-F2BC-EB32BB62F896}"/>
          </ac:spMkLst>
        </pc:spChg>
        <pc:spChg chg="del mod">
          <ac:chgData name="JESMOND FRANC R" userId="S::20bme012@mcet.in::7c90a25f-829d-4c03-977b-1cc86c507863" providerId="AD" clId="Web-{7D991F0F-1621-AB8B-69DA-AC14175424C7}" dt="2024-04-03T04:41:45.788" v="119"/>
          <ac:spMkLst>
            <pc:docMk/>
            <pc:sldMk cId="3282688168" sldId="279"/>
            <ac:spMk id="5" creationId="{0A7E1CE6-F8D4-E346-A8A1-B93136529299}"/>
          </ac:spMkLst>
        </pc:spChg>
        <pc:spChg chg="del mod">
          <ac:chgData name="JESMOND FRANC R" userId="S::20bme012@mcet.in::7c90a25f-829d-4c03-977b-1cc86c507863" providerId="AD" clId="Web-{7D991F0F-1621-AB8B-69DA-AC14175424C7}" dt="2024-04-03T04:42:02.210" v="121"/>
          <ac:spMkLst>
            <pc:docMk/>
            <pc:sldMk cId="3282688168" sldId="279"/>
            <ac:spMk id="6" creationId="{F821DE55-CB86-FA24-BE1A-9832A735CFE3}"/>
          </ac:spMkLst>
        </pc:spChg>
      </pc:sldChg>
      <pc:sldChg chg="delSp modSp new">
        <pc:chgData name="JESMOND FRANC R" userId="S::20bme012@mcet.in::7c90a25f-829d-4c03-977b-1cc86c507863" providerId="AD" clId="Web-{7D991F0F-1621-AB8B-69DA-AC14175424C7}" dt="2024-04-03T04:52:51.782" v="273" actId="20577"/>
        <pc:sldMkLst>
          <pc:docMk/>
          <pc:sldMk cId="461112759" sldId="280"/>
        </pc:sldMkLst>
        <pc:spChg chg="mod">
          <ac:chgData name="JESMOND FRANC R" userId="S::20bme012@mcet.in::7c90a25f-829d-4c03-977b-1cc86c507863" providerId="AD" clId="Web-{7D991F0F-1621-AB8B-69DA-AC14175424C7}" dt="2024-04-03T04:46:22.064" v="183" actId="20577"/>
          <ac:spMkLst>
            <pc:docMk/>
            <pc:sldMk cId="461112759" sldId="280"/>
            <ac:spMk id="2" creationId="{2C6C0579-06E3-BC55-1858-E850AFBB7670}"/>
          </ac:spMkLst>
        </pc:spChg>
        <pc:spChg chg="mod">
          <ac:chgData name="JESMOND FRANC R" userId="S::20bme012@mcet.in::7c90a25f-829d-4c03-977b-1cc86c507863" providerId="AD" clId="Web-{7D991F0F-1621-AB8B-69DA-AC14175424C7}" dt="2024-04-03T04:52:51.782" v="273" actId="20577"/>
          <ac:spMkLst>
            <pc:docMk/>
            <pc:sldMk cId="461112759" sldId="280"/>
            <ac:spMk id="3" creationId="{9A5B4448-CDF1-B718-EC94-18F5BC46C42B}"/>
          </ac:spMkLst>
        </pc:spChg>
        <pc:spChg chg="del mod">
          <ac:chgData name="JESMOND FRANC R" userId="S::20bme012@mcet.in::7c90a25f-829d-4c03-977b-1cc86c507863" providerId="AD" clId="Web-{7D991F0F-1621-AB8B-69DA-AC14175424C7}" dt="2024-04-03T04:49:11.508" v="234"/>
          <ac:spMkLst>
            <pc:docMk/>
            <pc:sldMk cId="461112759" sldId="280"/>
            <ac:spMk id="5" creationId="{DDAAC813-9CEC-BA3E-6D58-97AFBAEDA0F2}"/>
          </ac:spMkLst>
        </pc:spChg>
        <pc:spChg chg="del">
          <ac:chgData name="JESMOND FRANC R" userId="S::20bme012@mcet.in::7c90a25f-829d-4c03-977b-1cc86c507863" providerId="AD" clId="Web-{7D991F0F-1621-AB8B-69DA-AC14175424C7}" dt="2024-04-03T04:49:16.602" v="235"/>
          <ac:spMkLst>
            <pc:docMk/>
            <pc:sldMk cId="461112759" sldId="280"/>
            <ac:spMk id="6" creationId="{154EBA66-DF21-9F71-97CF-AC2CCC19952B}"/>
          </ac:spMkLst>
        </pc:spChg>
      </pc:sldChg>
      <pc:sldChg chg="addSp delSp modSp add replId">
        <pc:chgData name="JESMOND FRANC R" userId="S::20bme012@mcet.in::7c90a25f-829d-4c03-977b-1cc86c507863" providerId="AD" clId="Web-{7D991F0F-1621-AB8B-69DA-AC14175424C7}" dt="2024-04-03T05:00:20.846" v="350" actId="20577"/>
        <pc:sldMkLst>
          <pc:docMk/>
          <pc:sldMk cId="255456677" sldId="281"/>
        </pc:sldMkLst>
        <pc:spChg chg="add del mod">
          <ac:chgData name="JESMOND FRANC R" userId="S::20bme012@mcet.in::7c90a25f-829d-4c03-977b-1cc86c507863" providerId="AD" clId="Web-{7D991F0F-1621-AB8B-69DA-AC14175424C7}" dt="2024-04-03T04:50:52.090" v="244"/>
          <ac:spMkLst>
            <pc:docMk/>
            <pc:sldMk cId="255456677" sldId="281"/>
            <ac:spMk id="2" creationId="{2C6C0579-06E3-BC55-1858-E850AFBB7670}"/>
          </ac:spMkLst>
        </pc:spChg>
        <pc:spChg chg="mod">
          <ac:chgData name="JESMOND FRANC R" userId="S::20bme012@mcet.in::7c90a25f-829d-4c03-977b-1cc86c507863" providerId="AD" clId="Web-{7D991F0F-1621-AB8B-69DA-AC14175424C7}" dt="2024-04-03T05:00:20.846" v="350" actId="20577"/>
          <ac:spMkLst>
            <pc:docMk/>
            <pc:sldMk cId="255456677" sldId="281"/>
            <ac:spMk id="3" creationId="{9A5B4448-CDF1-B718-EC94-18F5BC46C42B}"/>
          </ac:spMkLst>
        </pc:spChg>
        <pc:spChg chg="add del mod">
          <ac:chgData name="JESMOND FRANC R" userId="S::20bme012@mcet.in::7c90a25f-829d-4c03-977b-1cc86c507863" providerId="AD" clId="Web-{7D991F0F-1621-AB8B-69DA-AC14175424C7}" dt="2024-04-03T04:50:47.152" v="242"/>
          <ac:spMkLst>
            <pc:docMk/>
            <pc:sldMk cId="255456677" sldId="281"/>
            <ac:spMk id="6" creationId="{94AF9608-92DC-BC70-A9E0-6A33D4DC2911}"/>
          </ac:spMkLst>
        </pc:spChg>
        <pc:spChg chg="add del mod">
          <ac:chgData name="JESMOND FRANC R" userId="S::20bme012@mcet.in::7c90a25f-829d-4c03-977b-1cc86c507863" providerId="AD" clId="Web-{7D991F0F-1621-AB8B-69DA-AC14175424C7}" dt="2024-04-03T04:50:54.324" v="245"/>
          <ac:spMkLst>
            <pc:docMk/>
            <pc:sldMk cId="255456677" sldId="281"/>
            <ac:spMk id="8" creationId="{BF47B1F0-690C-3A63-3C68-8726533C52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BF6A-3CCA-4011-919C-2250EE7DB21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ADD21-CDD7-45AC-9534-E1F41A3B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3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6738-CE93-4D42-AFE4-C276FA7C75A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2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8"/>
            <a:ext cx="617220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E0BD-28EA-4865-93CA-C3E8C438431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5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4EB18-625B-422B-B513-44D72F7A632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7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6300-9C85-40C3-8B3F-DBD9F0BA9CE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1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1"/>
            <a:ext cx="109728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4151"/>
            <a:ext cx="4095736" cy="323850"/>
          </a:xfrm>
        </p:spPr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5600" y="65532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6435-A9F7-4899-A97B-D9F0C5D1212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white"/>
                </a:solidFill>
              </a:rPr>
              <a:t>/112 </a:t>
            </a:r>
          </a:p>
        </p:txBody>
      </p:sp>
    </p:spTree>
    <p:extLst>
      <p:ext uri="{BB962C8B-B14F-4D97-AF65-F5344CB8AC3E}">
        <p14:creationId xmlns:p14="http://schemas.microsoft.com/office/powerpoint/2010/main" val="390125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6738-CE93-4D42-AFE4-C276FA7C75A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839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2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A826-E4FE-46EB-90D6-295D979A700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18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C03A-975C-44BE-9F9B-2C85CF14E22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2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6280-78FF-4A88-A39A-CEFE6FC2F8D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610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E4B66-7FC5-4D58-8352-92801CF77EB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2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1A5B-76FD-44DE-83AC-8AFDC0A2B45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7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8"/>
            <a:ext cx="6172201" cy="4873625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92D4-C821-4512-89BD-65479A7FB51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82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8"/>
            <a:ext cx="617220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E0BD-28EA-4865-93CA-C3E8C438431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6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4EB18-625B-422B-B513-44D72F7A632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58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6300-9C85-40C3-8B3F-DBD9F0BA9CE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8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1"/>
            <a:ext cx="109728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4151"/>
            <a:ext cx="4095736" cy="323850"/>
          </a:xfrm>
        </p:spPr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5600" y="65532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6435-A9F7-4899-A97B-D9F0C5D1212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white"/>
                </a:solidFill>
              </a:rPr>
              <a:t>/112 </a:t>
            </a:r>
          </a:p>
        </p:txBody>
      </p:sp>
    </p:spTree>
    <p:extLst>
      <p:ext uri="{BB962C8B-B14F-4D97-AF65-F5344CB8AC3E}">
        <p14:creationId xmlns:p14="http://schemas.microsoft.com/office/powerpoint/2010/main" val="334593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0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A826-E4FE-46EB-90D6-295D979A700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C03A-975C-44BE-9F9B-2C85CF14E22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4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6280-78FF-4A88-A39A-CEFE6FC2F8D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3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E4B66-7FC5-4D58-8352-92801CF77EB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1A5B-76FD-44DE-83AC-8AFDC0A2B45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8"/>
            <a:ext cx="6172201" cy="4873625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92D4-C821-4512-89BD-65479A7FB51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1.jpe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 /><Relationship Id="rId13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16.xml" /><Relationship Id="rId7" Type="http://schemas.openxmlformats.org/officeDocument/2006/relationships/slideLayout" Target="../slideLayouts/slideLayout20.xml" /><Relationship Id="rId12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15.xml" /><Relationship Id="rId16" Type="http://schemas.openxmlformats.org/officeDocument/2006/relationships/image" Target="../media/image2.png" /><Relationship Id="rId1" Type="http://schemas.openxmlformats.org/officeDocument/2006/relationships/slideLayout" Target="../slideLayouts/slideLayout14.xml" /><Relationship Id="rId6" Type="http://schemas.openxmlformats.org/officeDocument/2006/relationships/slideLayout" Target="../slideLayouts/slideLayout19.xml" /><Relationship Id="rId11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18.xml" /><Relationship Id="rId15" Type="http://schemas.openxmlformats.org/officeDocument/2006/relationships/image" Target="../media/image1.jpeg" /><Relationship Id="rId10" Type="http://schemas.openxmlformats.org/officeDocument/2006/relationships/slideLayout" Target="../slideLayouts/slideLayout23.xml" /><Relationship Id="rId4" Type="http://schemas.openxmlformats.org/officeDocument/2006/relationships/slideLayout" Target="../slideLayouts/slideLayout17.xml" /><Relationship Id="rId9" Type="http://schemas.openxmlformats.org/officeDocument/2006/relationships/slideLayout" Target="../slideLayouts/slideLayout22.xml" /><Relationship Id="rId1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" y="750302"/>
            <a:ext cx="12213167" cy="0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1166" y="6337300"/>
            <a:ext cx="12213167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64301"/>
            <a:ext cx="3809984" cy="39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4301"/>
            <a:ext cx="41148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464301"/>
            <a:ext cx="1352551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32438" y="0"/>
            <a:ext cx="1938609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-21166" y="6464300"/>
            <a:ext cx="12213167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604500" y="6335714"/>
            <a:ext cx="1466851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09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" y="750302"/>
            <a:ext cx="12213167" cy="0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1166" y="6337300"/>
            <a:ext cx="12213167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64301"/>
            <a:ext cx="3809984" cy="39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4301"/>
            <a:ext cx="41148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464301"/>
            <a:ext cx="1352551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32438" y="0"/>
            <a:ext cx="1938609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-21166" y="6464300"/>
            <a:ext cx="12213167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604500" y="6335714"/>
            <a:ext cx="1466851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25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plm.automation.siemens.com/index.cfm" TargetMode="External" /><Relationship Id="rId2" Type="http://schemas.openxmlformats.org/officeDocument/2006/relationships/hyperlink" Target="https://www.slideshare.net/YogeshIJTSRD/customization-of-bmide-at-customer-end-as-per-business-requirement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research.ijais.org/volume2/number6/ijais12-450381.pdf" TargetMode="Externa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ijais.org/volume2/number6/ijais12-450381.pdf" TargetMode="External" /><Relationship Id="rId2" Type="http://schemas.openxmlformats.org/officeDocument/2006/relationships/hyperlink" Target="https://citeseerx.ist.psu.edu/document?repid=rep1&amp;type=pdf&amp;doi=8e1cf3a0b9a23603177e2947a274fd228b7c4cf6" TargetMode="Externa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jpeg" /><Relationship Id="rId5" Type="http://schemas.openxmlformats.org/officeDocument/2006/relationships/image" Target="../media/image10.png" /><Relationship Id="rId4" Type="http://schemas.openxmlformats.org/officeDocument/2006/relationships/image" Target="../media/image9.png" /><Relationship Id="rId9" Type="http://schemas.openxmlformats.org/officeDocument/2006/relationships/image" Target="../media/image1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2B5-6E5C-B291-9A83-756A9B3A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128"/>
            <a:ext cx="1264024" cy="2169460"/>
          </a:xfrm>
        </p:spPr>
        <p:txBody>
          <a:bodyPr/>
          <a:lstStyle/>
          <a:p>
            <a:pPr defTabSz="1149379">
              <a:lnSpc>
                <a:spcPct val="90000"/>
              </a:lnSpc>
              <a:spcBef>
                <a:spcPct val="0"/>
              </a:spcBef>
            </a:pP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38FAC-1529-3648-F4C5-3E02604D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731" y="2016214"/>
            <a:ext cx="3294531" cy="617639"/>
          </a:xfrm>
        </p:spPr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0A3A-2A1A-1E71-EB6F-BB5A993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MCET signs an MoU with Vymigrate Consultants, Bengaluru | Dr. MAHALINGAM  COLLEGE OF ENGINEERING &amp; TECHNOLOGY">
            <a:extLst>
              <a:ext uri="{FF2B5EF4-FFF2-40B4-BE49-F238E27FC236}">
                <a16:creationId xmlns:a16="http://schemas.microsoft.com/office/drawing/2014/main" id="{D6076404-7F34-A8A0-3B1B-2A259982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4" y="797859"/>
            <a:ext cx="5809131" cy="1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C16C5C-ED3D-E73F-6C64-1D6D8331CA8D}"/>
              </a:ext>
            </a:extLst>
          </p:cNvPr>
          <p:cNvSpPr txBox="1"/>
          <p:nvPr/>
        </p:nvSpPr>
        <p:spPr>
          <a:xfrm>
            <a:off x="730622" y="4486826"/>
            <a:ext cx="4921624" cy="1785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49379">
              <a:lnSpc>
                <a:spcPct val="120000"/>
              </a:lnSpc>
              <a:spcBef>
                <a:spcPts val="1256"/>
              </a:spcBef>
            </a:pPr>
            <a:r>
              <a:rPr 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No/Student Name</a:t>
            </a:r>
            <a:endParaRPr lang="en-IN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1149379">
              <a:lnSpc>
                <a:spcPct val="120000"/>
              </a:lnSpc>
              <a:spcBef>
                <a:spcPts val="1256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20BME002 / NAVANEETHAN S</a:t>
            </a:r>
          </a:p>
          <a:p>
            <a:pPr marL="285750" indent="-285750" defTabSz="1149379">
              <a:lnSpc>
                <a:spcPct val="120000"/>
              </a:lnSpc>
              <a:spcBef>
                <a:spcPts val="1256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20BME012 / JESMOND FRANC R  </a:t>
            </a:r>
          </a:p>
          <a:p>
            <a:pPr defTabSz="1149379">
              <a:lnSpc>
                <a:spcPct val="120000"/>
              </a:lnSpc>
              <a:spcBef>
                <a:spcPts val="1256"/>
              </a:spcBef>
            </a:pP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B2EBA-8BFC-0483-8DCB-31CAC3D99040}"/>
              </a:ext>
            </a:extLst>
          </p:cNvPr>
          <p:cNvSpPr txBox="1"/>
          <p:nvPr/>
        </p:nvSpPr>
        <p:spPr>
          <a:xfrm>
            <a:off x="8669066" y="4486826"/>
            <a:ext cx="2792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 marL="0" indent="0" algn="ctr">
              <a:buNone/>
            </a:pPr>
            <a:endParaRPr lang="en-I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MADHUSUDHANAN</a:t>
            </a:r>
          </a:p>
          <a:p>
            <a:pPr marL="0" indent="0" algn="ctr">
              <a:buNone/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AP/(SG)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F5ECC-B310-ACC5-8CC9-8E716DC79A33}"/>
              </a:ext>
            </a:extLst>
          </p:cNvPr>
          <p:cNvSpPr txBox="1"/>
          <p:nvPr/>
        </p:nvSpPr>
        <p:spPr>
          <a:xfrm>
            <a:off x="1638425" y="2634088"/>
            <a:ext cx="8915145" cy="873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DATA MANAGEMENT OF ENGINE OIL DRAINER USING </a:t>
            </a:r>
            <a:r>
              <a:rPr lang="en-IN" sz="1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TEAMCENTER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49539-205A-D9AE-4EC1-05BDC9EE07BE}"/>
              </a:ext>
            </a:extLst>
          </p:cNvPr>
          <p:cNvSpPr/>
          <p:nvPr/>
        </p:nvSpPr>
        <p:spPr>
          <a:xfrm>
            <a:off x="5003196" y="3507895"/>
            <a:ext cx="2185602" cy="5029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649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F23F-C5BB-BCDA-6970-2752B540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2D01-8BBC-15DB-E11B-E5D7AE4F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A332-6EC9-4C94-8392-2682EF5F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56FAA-F291-0535-6B29-D9DD77F24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0" y="1462246"/>
            <a:ext cx="5322293" cy="39335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D24676-F29E-F901-2ED8-0E1A6E63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60" y="742391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TEAMCENTER PROGRESS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162D-A6BA-AF0F-1259-8925A0A47F71}"/>
              </a:ext>
            </a:extLst>
          </p:cNvPr>
          <p:cNvSpPr txBox="1"/>
          <p:nvPr/>
        </p:nvSpPr>
        <p:spPr>
          <a:xfrm>
            <a:off x="1403830" y="5550908"/>
            <a:ext cx="364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Project Folder in Teamcenter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28E7E-9370-9EED-2328-CB52D72D6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2246"/>
            <a:ext cx="5764840" cy="393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654362-AE8E-1A1D-0DA7-64F2D3F5B752}"/>
              </a:ext>
            </a:extLst>
          </p:cNvPr>
          <p:cNvSpPr txBox="1"/>
          <p:nvPr/>
        </p:nvSpPr>
        <p:spPr>
          <a:xfrm>
            <a:off x="7465399" y="5550908"/>
            <a:ext cx="364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items for each components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07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76B1-EFCC-3F3F-C572-7D5A1232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C71A-783F-54B9-DECC-69AE3F4F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9F4C-DD00-CDC9-87F0-8439DEEE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FA9DA-7204-23B7-8D6C-405E0C90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96" y="1307657"/>
            <a:ext cx="6315808" cy="42426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7F12DB-42D5-AE1D-53FF-0BA24FDEF56C}"/>
              </a:ext>
            </a:extLst>
          </p:cNvPr>
          <p:cNvSpPr txBox="1"/>
          <p:nvPr/>
        </p:nvSpPr>
        <p:spPr>
          <a:xfrm>
            <a:off x="4700946" y="5699544"/>
            <a:ext cx="364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Structure Manager for our Project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122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9600-F6D2-8338-C44F-38979091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ACBE-F5D7-DDCD-25A2-3677B10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B29D-35FC-D5BF-388B-09509E8A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13CDBD-26B7-4232-E8FE-F6A77CBA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7" y="924686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MANUFACTURING PROCESS</a:t>
            </a:r>
          </a:p>
        </p:txBody>
      </p:sp>
      <p:pic>
        <p:nvPicPr>
          <p:cNvPr id="10" name="Picture 9" descr="A person standing next to a large box&#10;&#10;Description automatically generated">
            <a:extLst>
              <a:ext uri="{FF2B5EF4-FFF2-40B4-BE49-F238E27FC236}">
                <a16:creationId xmlns:a16="http://schemas.microsoft.com/office/drawing/2014/main" id="{41C55B5B-723E-BA36-0A06-D9F30031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0" b="19053"/>
          <a:stretch/>
        </p:blipFill>
        <p:spPr>
          <a:xfrm>
            <a:off x="1031124" y="1826837"/>
            <a:ext cx="3924649" cy="4117717"/>
          </a:xfrm>
          <a:prstGeom prst="rect">
            <a:avLst/>
          </a:prstGeom>
        </p:spPr>
      </p:pic>
      <p:pic>
        <p:nvPicPr>
          <p:cNvPr id="12" name="Picture 11" descr="A metal box on wheels&#10;&#10;Description automatically generated">
            <a:extLst>
              <a:ext uri="{FF2B5EF4-FFF2-40B4-BE49-F238E27FC236}">
                <a16:creationId xmlns:a16="http://schemas.microsoft.com/office/drawing/2014/main" id="{FA1B69CE-5D08-FE57-3606-717178350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8" b="19351"/>
          <a:stretch/>
        </p:blipFill>
        <p:spPr>
          <a:xfrm>
            <a:off x="6141911" y="1826838"/>
            <a:ext cx="4937381" cy="4117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82AF0-E3AD-D7B4-5BA0-A432F8E50425}"/>
              </a:ext>
            </a:extLst>
          </p:cNvPr>
          <p:cNvSpPr txBox="1"/>
          <p:nvPr/>
        </p:nvSpPr>
        <p:spPr>
          <a:xfrm>
            <a:off x="2527784" y="6002636"/>
            <a:ext cx="1510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View  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0D2BC-5179-DD94-FBC9-5FA06873304A}"/>
              </a:ext>
            </a:extLst>
          </p:cNvPr>
          <p:cNvSpPr txBox="1"/>
          <p:nvPr/>
        </p:nvSpPr>
        <p:spPr>
          <a:xfrm>
            <a:off x="7297775" y="6002636"/>
            <a:ext cx="364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view with holes and mountings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259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B868-A735-F454-E286-8909B78F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038"/>
            <a:ext cx="1945511" cy="793650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938D-EAB4-425D-3197-8C7A54F7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66" y="1934380"/>
            <a:ext cx="10162485" cy="4026582"/>
          </a:xfrm>
        </p:spPr>
        <p:txBody>
          <a:bodyPr/>
          <a:lstStyle/>
          <a:p>
            <a:pPr algn="l"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Narangale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Digvijay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Dhondiram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“Customization of BMIDE at Customer End  as per Business Requirement”  Journal on IISRD (International Journal of Trend in Scientific Research and Development)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,2021, Vol 5(3), pp. 44-49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sz="1600" b="0" i="0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https://www.slideshare.net/YogeshIJTSRD/customization-of-bmide-at-customer-end-as-per-business-requirement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 algn="l" rtl="0" fontAlgn="base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Siemens Xccelerator Academy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  <a:hlinkClick r:id="rId3"/>
              </a:rPr>
              <a:t>https://training.plm.automation.siemens.com/index.cfm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marL="0" indent="0" algn="l" rtl="0" fontAlgn="base">
              <a:buNone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l" rtl="0" fontAlgn="base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3.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PLM-based Customization for Extraction of NX Assembly from Team center to Local Drive</a:t>
            </a:r>
          </a:p>
          <a:p>
            <a:pPr marL="0" indent="0" algn="l" rtl="0" fontAlgn="base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https://research.ijais.org/volume2/number6/ijais12-450381.pdf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B1B0-CF54-6576-FB89-0B975342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190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B8D0-5D73-AED5-1BCE-9DBD5785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Thank You Thanking You GIF - Thank You Thanking You Thanks To You -  Discover &amp; Share GIFs | Kata-kata indah, Kata-kata, Lucu">
            <a:extLst>
              <a:ext uri="{FF2B5EF4-FFF2-40B4-BE49-F238E27FC236}">
                <a16:creationId xmlns:a16="http://schemas.microsoft.com/office/drawing/2014/main" id="{E8556DF0-03E7-C59D-D196-D0C2E415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057275"/>
            <a:ext cx="47434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523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D66E-F62F-320C-78E2-FCC93A4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44" y="821848"/>
            <a:ext cx="2209742" cy="537882"/>
          </a:xfrm>
        </p:spPr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B0A7-13B8-A4E5-D34C-A3F5AF7B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4" y="1534172"/>
            <a:ext cx="10053918" cy="458124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 USING NX-CAD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TEAMCENTER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PROCESS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5B7B-8E97-3D31-C732-899BEDB6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008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31F0-459A-4CC2-9AA8-FDDF4ED5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781"/>
            <a:ext cx="2928168" cy="641350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C4ED-5552-8DA7-81AB-53C1A57D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2F06B-56E4-52CD-87FF-D0ED91D03ACC}"/>
              </a:ext>
            </a:extLst>
          </p:cNvPr>
          <p:cNvSpPr txBox="1"/>
          <p:nvPr/>
        </p:nvSpPr>
        <p:spPr>
          <a:xfrm>
            <a:off x="574432" y="1397977"/>
            <a:ext cx="5684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process of servicing the two-wheelers, one of the time-consuming processes is draining the used Engine Oil. It usually takes a few minutes to drain completely with the help of gravity.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increases the time and thereby decreases the productivity of mechanics.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give a solution for this above problem, we have developed a prototype named Engine Oil Drainer.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 of developing a prototype involves saving CAD files, assigning tasks, making variants, and other processes with the help of PLM software named Teamcenter.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software, we can able to track our progress, manage data, creating a Bill of Materials thereby increasing our productivity in finishing a project at a faster rate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B32343-9017-8C8A-C2CB-AE7809D3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1" y="1319131"/>
            <a:ext cx="5316414" cy="46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13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9464-16B3-1359-8253-0198A9CB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84" y="802882"/>
            <a:ext cx="2628419" cy="776288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EC45-B8E2-B9EC-566C-C78F58A3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0E6AC2-271A-6930-F130-73B0EB736D8C}"/>
              </a:ext>
            </a:extLst>
          </p:cNvPr>
          <p:cNvSpPr/>
          <p:nvPr/>
        </p:nvSpPr>
        <p:spPr>
          <a:xfrm>
            <a:off x="4731175" y="1472968"/>
            <a:ext cx="1761498" cy="8382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Selection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94DC59-AFAD-557E-C640-ACAB73903B4F}"/>
              </a:ext>
            </a:extLst>
          </p:cNvPr>
          <p:cNvSpPr/>
          <p:nvPr/>
        </p:nvSpPr>
        <p:spPr>
          <a:xfrm>
            <a:off x="5497624" y="2356606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63340-A43B-5787-877A-2E76BD53F0A5}"/>
              </a:ext>
            </a:extLst>
          </p:cNvPr>
          <p:cNvSpPr/>
          <p:nvPr/>
        </p:nvSpPr>
        <p:spPr>
          <a:xfrm>
            <a:off x="4808307" y="2678166"/>
            <a:ext cx="1625870" cy="82720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EA0F7B-D8A6-3C8D-D979-051197AB6CF1}"/>
              </a:ext>
            </a:extLst>
          </p:cNvPr>
          <p:cNvSpPr/>
          <p:nvPr/>
        </p:nvSpPr>
        <p:spPr>
          <a:xfrm>
            <a:off x="4817955" y="3842622"/>
            <a:ext cx="1625870" cy="835643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Purchasing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E4233FC-2E94-E086-3C00-5B364A8DCF10}"/>
              </a:ext>
            </a:extLst>
          </p:cNvPr>
          <p:cNvSpPr/>
          <p:nvPr/>
        </p:nvSpPr>
        <p:spPr>
          <a:xfrm>
            <a:off x="5497624" y="3562567"/>
            <a:ext cx="228600" cy="287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D7BDE0-D231-88F8-7179-B69CA301013B}"/>
              </a:ext>
            </a:extLst>
          </p:cNvPr>
          <p:cNvSpPr/>
          <p:nvPr/>
        </p:nvSpPr>
        <p:spPr>
          <a:xfrm>
            <a:off x="4808307" y="4965932"/>
            <a:ext cx="1625870" cy="87911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Selection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EB17BDD-7F53-35B8-39C6-3DC4288A02CF}"/>
              </a:ext>
            </a:extLst>
          </p:cNvPr>
          <p:cNvSpPr/>
          <p:nvPr/>
        </p:nvSpPr>
        <p:spPr>
          <a:xfrm>
            <a:off x="5520311" y="4710959"/>
            <a:ext cx="207646" cy="273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82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2CEF-6A4A-CBDB-7AC5-DF663A1A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19089D-FEE7-3E96-071E-0AA5F2B20FCD}"/>
              </a:ext>
            </a:extLst>
          </p:cNvPr>
          <p:cNvSpPr/>
          <p:nvPr/>
        </p:nvSpPr>
        <p:spPr>
          <a:xfrm>
            <a:off x="4795904" y="2979524"/>
            <a:ext cx="1908783" cy="89042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72DE49-57DF-045B-08B1-0B4B1A676843}"/>
              </a:ext>
            </a:extLst>
          </p:cNvPr>
          <p:cNvSpPr/>
          <p:nvPr/>
        </p:nvSpPr>
        <p:spPr>
          <a:xfrm>
            <a:off x="4795904" y="4095226"/>
            <a:ext cx="1908783" cy="92713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B44505-A36D-AA15-2BBC-E2D0E65D65E2}"/>
              </a:ext>
            </a:extLst>
          </p:cNvPr>
          <p:cNvSpPr/>
          <p:nvPr/>
        </p:nvSpPr>
        <p:spPr>
          <a:xfrm>
            <a:off x="4859550" y="5283298"/>
            <a:ext cx="1769915" cy="9144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4EDB7AF-0932-9D49-220E-74A14ED7DF9E}"/>
              </a:ext>
            </a:extLst>
          </p:cNvPr>
          <p:cNvSpPr/>
          <p:nvPr/>
        </p:nvSpPr>
        <p:spPr>
          <a:xfrm>
            <a:off x="5674096" y="3907646"/>
            <a:ext cx="152399" cy="154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C8B387-B293-2DB5-1FB8-8D23462CB9CC}"/>
              </a:ext>
            </a:extLst>
          </p:cNvPr>
          <p:cNvSpPr/>
          <p:nvPr/>
        </p:nvSpPr>
        <p:spPr>
          <a:xfrm>
            <a:off x="5674095" y="5057733"/>
            <a:ext cx="152400" cy="189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D0DBD3-DB6A-5B26-D3E4-A3936FAF7B66}"/>
              </a:ext>
            </a:extLst>
          </p:cNvPr>
          <p:cNvSpPr/>
          <p:nvPr/>
        </p:nvSpPr>
        <p:spPr>
          <a:xfrm>
            <a:off x="4802672" y="844671"/>
            <a:ext cx="1908783" cy="89042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6A7FA9-5835-B33E-1F9F-D2A6B7359C1E}"/>
              </a:ext>
            </a:extLst>
          </p:cNvPr>
          <p:cNvSpPr/>
          <p:nvPr/>
        </p:nvSpPr>
        <p:spPr>
          <a:xfrm>
            <a:off x="4802672" y="1897313"/>
            <a:ext cx="1908783" cy="89042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Integrating with Teamcenter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D1CB92A-2F9E-95E3-FE37-D6B45F9A9797}"/>
              </a:ext>
            </a:extLst>
          </p:cNvPr>
          <p:cNvSpPr/>
          <p:nvPr/>
        </p:nvSpPr>
        <p:spPr>
          <a:xfrm>
            <a:off x="5674095" y="2816158"/>
            <a:ext cx="152400" cy="163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F56E0F9-B26D-8DBE-1ECA-EA8E9D8F8586}"/>
              </a:ext>
            </a:extLst>
          </p:cNvPr>
          <p:cNvSpPr/>
          <p:nvPr/>
        </p:nvSpPr>
        <p:spPr>
          <a:xfrm>
            <a:off x="5674095" y="1729661"/>
            <a:ext cx="152400" cy="181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4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349B-18D4-4C4D-F2FA-BD188C43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83" y="739438"/>
            <a:ext cx="2631424" cy="722500"/>
          </a:xfrm>
        </p:spPr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1940-178E-1A03-2E6D-36789FA4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05" y="1461937"/>
            <a:ext cx="6102196" cy="4863449"/>
          </a:xfrm>
        </p:spPr>
        <p:txBody>
          <a:bodyPr/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Engine Oil Drainer is to reduce the time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draining the used Engine oil.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the productivity of mechanics to service the bikes at a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very faster rate.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only have a suction process which involves the use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pneumatics.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added a vacuum pump to create a vacuum inside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Engine block and suction pump are used to completely drain the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oil in addition to gravity.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AF27-98FD-3FFF-ACBC-7AD80A6A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0" name="Picture 6" descr="How to Change Your Motorcycle Oil">
            <a:extLst>
              <a:ext uri="{FF2B5EF4-FFF2-40B4-BE49-F238E27FC236}">
                <a16:creationId xmlns:a16="http://schemas.microsoft.com/office/drawing/2014/main" id="{9C711E9D-3E63-2A49-7730-F4EAAF05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22" y="1231965"/>
            <a:ext cx="4459748" cy="241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il Changing Machine at Rs 38000/piece | Oil Changer in Ernakulam | ID:  20911197212">
            <a:extLst>
              <a:ext uri="{FF2B5EF4-FFF2-40B4-BE49-F238E27FC236}">
                <a16:creationId xmlns:a16="http://schemas.microsoft.com/office/drawing/2014/main" id="{E9EC79E8-204B-1B7C-8852-CF832E8D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4892" y="3800768"/>
            <a:ext cx="2760407" cy="241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484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D766-BEB2-060D-CD1C-0697EACC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722"/>
            <a:ext cx="4104190" cy="648966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2752-A17B-CEBB-AEA8-AEA3EED0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0734D2-C73F-2167-BFF9-7DE73397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01297"/>
              </p:ext>
            </p:extLst>
          </p:nvPr>
        </p:nvGraphicFramePr>
        <p:xfrm>
          <a:off x="1521814" y="1690688"/>
          <a:ext cx="8337619" cy="3761121"/>
        </p:xfrm>
        <a:graphic>
          <a:graphicData uri="http://schemas.openxmlformats.org/drawingml/2006/table">
            <a:tbl>
              <a:tblPr/>
              <a:tblGrid>
                <a:gridCol w="690691">
                  <a:extLst>
                    <a:ext uri="{9D8B030D-6E8A-4147-A177-3AD203B41FA5}">
                      <a16:colId xmlns:a16="http://schemas.microsoft.com/office/drawing/2014/main" val="3318234029"/>
                    </a:ext>
                  </a:extLst>
                </a:gridCol>
                <a:gridCol w="2255316">
                  <a:extLst>
                    <a:ext uri="{9D8B030D-6E8A-4147-A177-3AD203B41FA5}">
                      <a16:colId xmlns:a16="http://schemas.microsoft.com/office/drawing/2014/main" val="3487417651"/>
                    </a:ext>
                  </a:extLst>
                </a:gridCol>
                <a:gridCol w="1797204">
                  <a:extLst>
                    <a:ext uri="{9D8B030D-6E8A-4147-A177-3AD203B41FA5}">
                      <a16:colId xmlns:a16="http://schemas.microsoft.com/office/drawing/2014/main" val="3800601173"/>
                    </a:ext>
                  </a:extLst>
                </a:gridCol>
                <a:gridCol w="1797204">
                  <a:extLst>
                    <a:ext uri="{9D8B030D-6E8A-4147-A177-3AD203B41FA5}">
                      <a16:colId xmlns:a16="http://schemas.microsoft.com/office/drawing/2014/main" val="1975035399"/>
                    </a:ext>
                  </a:extLst>
                </a:gridCol>
                <a:gridCol w="1797204">
                  <a:extLst>
                    <a:ext uri="{9D8B030D-6E8A-4147-A177-3AD203B41FA5}">
                      <a16:colId xmlns:a16="http://schemas.microsoft.com/office/drawing/2014/main" val="3201062482"/>
                    </a:ext>
                  </a:extLst>
                </a:gridCol>
              </a:tblGrid>
              <a:tr h="4387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S.NO​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AUTHOR​</a:t>
                      </a:r>
                      <a:endParaRPr lang="en-US" sz="17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PAPER JOURNAL​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LINKS​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57174"/>
                  </a:ext>
                </a:extLst>
              </a:tr>
              <a:tr h="1567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n-NO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Shrikant Baliram Pokale,​</a:t>
                      </a:r>
                      <a:endParaRPr lang="nn-NO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n-NO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Sawan Sakharam Borul,​</a:t>
                      </a:r>
                      <a:endParaRPr lang="nn-NO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n-NO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M.K.Rodge​</a:t>
                      </a:r>
                      <a:endParaRPr lang="nn-NO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Client Side Customization for Checking User Rights in Teamcenter-PLM​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Talks about client-side customization and allotting user rights for user safety.​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4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https://citeseerx.ist.psu.edu/document?repid=rep1&amp;type=pdf&amp;doi=8e1cf3a0b9a23603177e2947a274fd228b7c4cf6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5956"/>
                  </a:ext>
                </a:extLst>
              </a:tr>
              <a:tr h="17551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Jaykumar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Yoga Mule​</a:t>
                      </a:r>
                      <a:endParaRPr lang="en-IN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PLM based Customization for Extraction of NX Assembly from Team center to Local Drive​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Talks about extraction of NX assembly from Teamcenter to Local Drive.​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4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https://research.ijais.org/volume2/number6/ijais12-450381.pdf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7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8858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7CD-55E9-874F-3B5C-F8B5BBA5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155" y="664814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DETAILED DESIGN USING NX-CAD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046A-D17E-FCC1-3F00-A1EF3BDA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08BF-ACB4-1157-E9D8-DF69C050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 descr="A close-up of a circular object&#10;&#10;Description automatically generated">
            <a:extLst>
              <a:ext uri="{FF2B5EF4-FFF2-40B4-BE49-F238E27FC236}">
                <a16:creationId xmlns:a16="http://schemas.microsoft.com/office/drawing/2014/main" id="{4268B649-4E9D-C539-CA64-B7FF71A7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19" y="1632003"/>
            <a:ext cx="1773745" cy="1760569"/>
          </a:xfrm>
          <a:prstGeom prst="rect">
            <a:avLst/>
          </a:prstGeom>
        </p:spPr>
      </p:pic>
      <p:pic>
        <p:nvPicPr>
          <p:cNvPr id="7" name="Picture 6" descr="A close-up of a nut">
            <a:extLst>
              <a:ext uri="{FF2B5EF4-FFF2-40B4-BE49-F238E27FC236}">
                <a16:creationId xmlns:a16="http://schemas.microsoft.com/office/drawing/2014/main" id="{0BA95FB8-38D0-760D-B601-2D2419AA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25" y="1632003"/>
            <a:ext cx="2261563" cy="1760569"/>
          </a:xfrm>
          <a:prstGeom prst="rect">
            <a:avLst/>
          </a:prstGeom>
        </p:spPr>
      </p:pic>
      <p:pic>
        <p:nvPicPr>
          <p:cNvPr id="8" name="Picture 7" descr="A bolt with a nut&#10;&#10;Description automatically generated">
            <a:extLst>
              <a:ext uri="{FF2B5EF4-FFF2-40B4-BE49-F238E27FC236}">
                <a16:creationId xmlns:a16="http://schemas.microsoft.com/office/drawing/2014/main" id="{8438D531-6EFB-EC54-73BB-02F9B30E9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5" t="108" r="9274" b="-175"/>
          <a:stretch/>
        </p:blipFill>
        <p:spPr>
          <a:xfrm>
            <a:off x="6147549" y="1664178"/>
            <a:ext cx="2267531" cy="1728393"/>
          </a:xfrm>
          <a:prstGeom prst="rect">
            <a:avLst/>
          </a:prstGeom>
        </p:spPr>
      </p:pic>
      <p:pic>
        <p:nvPicPr>
          <p:cNvPr id="9" name="Content Placeholder 1" descr="A black and white rectangular object&#10;&#10;Description automatically generated">
            <a:extLst>
              <a:ext uri="{FF2B5EF4-FFF2-40B4-BE49-F238E27FC236}">
                <a16:creationId xmlns:a16="http://schemas.microsoft.com/office/drawing/2014/main" id="{8BBEFAF3-A66B-F41F-ED18-FFA334AE4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8956173" y="1632001"/>
            <a:ext cx="1953664" cy="172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00B2A-BF04-15AE-C2F4-BB0DAEE96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01" y="4115962"/>
            <a:ext cx="1970031" cy="1760569"/>
          </a:xfrm>
          <a:prstGeom prst="rect">
            <a:avLst/>
          </a:prstGeom>
        </p:spPr>
      </p:pic>
      <p:pic>
        <p:nvPicPr>
          <p:cNvPr id="12" name="Picture 11" descr="A wheel with a brown rubber wheel&#10;&#10;Description automatically generated">
            <a:extLst>
              <a:ext uri="{FF2B5EF4-FFF2-40B4-BE49-F238E27FC236}">
                <a16:creationId xmlns:a16="http://schemas.microsoft.com/office/drawing/2014/main" id="{36AD5163-59EB-307B-30E9-FDA1C14BC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925" y="4115962"/>
            <a:ext cx="2261563" cy="17605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C751D8-4B25-2705-3BDB-0602C7E801D4}"/>
              </a:ext>
            </a:extLst>
          </p:cNvPr>
          <p:cNvSpPr txBox="1"/>
          <p:nvPr/>
        </p:nvSpPr>
        <p:spPr>
          <a:xfrm>
            <a:off x="1597261" y="3429000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C175E-0DD3-52C1-6192-8BA1C1630300}"/>
              </a:ext>
            </a:extLst>
          </p:cNvPr>
          <p:cNvSpPr txBox="1"/>
          <p:nvPr/>
        </p:nvSpPr>
        <p:spPr>
          <a:xfrm>
            <a:off x="4241106" y="3400130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5CB90-9ED2-AE6B-A4B7-28DDCE090D74}"/>
              </a:ext>
            </a:extLst>
          </p:cNvPr>
          <p:cNvSpPr txBox="1"/>
          <p:nvPr/>
        </p:nvSpPr>
        <p:spPr>
          <a:xfrm>
            <a:off x="6884951" y="3433324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C5E95-1D27-069F-DC67-5C23D0320EA5}"/>
              </a:ext>
            </a:extLst>
          </p:cNvPr>
          <p:cNvSpPr txBox="1"/>
          <p:nvPr/>
        </p:nvSpPr>
        <p:spPr>
          <a:xfrm>
            <a:off x="9198404" y="3429000"/>
            <a:ext cx="146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Beading with Glass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70E41-3935-01A1-2E2E-A01A53196B42}"/>
              </a:ext>
            </a:extLst>
          </p:cNvPr>
          <p:cNvSpPr txBox="1"/>
          <p:nvPr/>
        </p:nvSpPr>
        <p:spPr>
          <a:xfrm>
            <a:off x="1453657" y="5873225"/>
            <a:ext cx="127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Pump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A14FD8-6E89-BA93-7585-801E12391F52}"/>
              </a:ext>
            </a:extLst>
          </p:cNvPr>
          <p:cNvSpPr txBox="1"/>
          <p:nvPr/>
        </p:nvSpPr>
        <p:spPr>
          <a:xfrm>
            <a:off x="3763589" y="5852052"/>
            <a:ext cx="141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Roller Assembly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DCDDAC-33EA-276E-AE17-EE14C3E60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549" y="4123659"/>
            <a:ext cx="2261563" cy="17283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D4629F-8BF9-1081-DCCF-B88B73F42586}"/>
              </a:ext>
            </a:extLst>
          </p:cNvPr>
          <p:cNvSpPr txBox="1"/>
          <p:nvPr/>
        </p:nvSpPr>
        <p:spPr>
          <a:xfrm>
            <a:off x="6571127" y="5869186"/>
            <a:ext cx="141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Structure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A21EE9-EB27-A1BD-1015-7347638399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7823" y="4163090"/>
            <a:ext cx="1952014" cy="16889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83DC12-E006-1987-E6B4-FA5003048723}"/>
              </a:ext>
            </a:extLst>
          </p:cNvPr>
          <p:cNvSpPr txBox="1"/>
          <p:nvPr/>
        </p:nvSpPr>
        <p:spPr>
          <a:xfrm>
            <a:off x="9226887" y="5877753"/>
            <a:ext cx="141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Brass Nipple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6A4E3-1212-55BF-AB62-AA86AFC9759A}"/>
              </a:ext>
            </a:extLst>
          </p:cNvPr>
          <p:cNvSpPr txBox="1"/>
          <p:nvPr/>
        </p:nvSpPr>
        <p:spPr>
          <a:xfrm>
            <a:off x="777155" y="1213338"/>
            <a:ext cx="1013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components have been designed in NX software for Integration with Teamcenter.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956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731C-82EE-2007-A281-B9A3A401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 descr="A yellow box with wheels&#10;&#10;Description automatically generated">
            <a:extLst>
              <a:ext uri="{FF2B5EF4-FFF2-40B4-BE49-F238E27FC236}">
                <a16:creationId xmlns:a16="http://schemas.microsoft.com/office/drawing/2014/main" id="{189F00B1-00DA-87CF-725B-22CDF6B5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04" y="1808863"/>
            <a:ext cx="4127275" cy="3914910"/>
          </a:xfrm>
          <a:prstGeom prst="rect">
            <a:avLst/>
          </a:prstGeom>
        </p:spPr>
      </p:pic>
      <p:pic>
        <p:nvPicPr>
          <p:cNvPr id="7" name="Picture 6" descr="A cart with wheels and a window&#10;&#10;Description automatically generated">
            <a:extLst>
              <a:ext uri="{FF2B5EF4-FFF2-40B4-BE49-F238E27FC236}">
                <a16:creationId xmlns:a16="http://schemas.microsoft.com/office/drawing/2014/main" id="{65999F15-A32F-13D2-6CD8-38D98361E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08" y="1803933"/>
            <a:ext cx="3660136" cy="3919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5F9E0C-24CC-E267-BE7E-689008EBEFB8}"/>
              </a:ext>
            </a:extLst>
          </p:cNvPr>
          <p:cNvSpPr txBox="1"/>
          <p:nvPr/>
        </p:nvSpPr>
        <p:spPr>
          <a:xfrm>
            <a:off x="1156604" y="1203073"/>
            <a:ext cx="930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of Assembly has been completed and pictures below shows the Isometric View and Rear View of Engine Oil Drainer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054BD-FF73-8063-EA0F-6A2B2767F4DE}"/>
              </a:ext>
            </a:extLst>
          </p:cNvPr>
          <p:cNvSpPr txBox="1"/>
          <p:nvPr/>
        </p:nvSpPr>
        <p:spPr>
          <a:xfrm>
            <a:off x="8259593" y="5872985"/>
            <a:ext cx="14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View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5A427-97FD-09D6-C162-6FAE021FA108}"/>
              </a:ext>
            </a:extLst>
          </p:cNvPr>
          <p:cNvSpPr txBox="1"/>
          <p:nvPr/>
        </p:nvSpPr>
        <p:spPr>
          <a:xfrm>
            <a:off x="2508073" y="5872985"/>
            <a:ext cx="14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Isometric View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303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XCADEssentials_PerformanceTest_28-05-2021 (1).pptx" id="{E12FC3B1-0268-4ABA-B599-F99CE77ACA00}" vid="{E6C13878-2763-416E-B36D-56D3B5D8E48F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XCADEssentials_PerformanceTest_28-05-2021 (1).pptx" id="{E12FC3B1-0268-4ABA-B599-F99CE77ACA00}" vid="{E6C13878-2763-416E-B36D-56D3B5D8E48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560d29-ee90-480d-9f6c-81a3231e741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383FD98533941834BEBB0BD358F77" ma:contentTypeVersion="16" ma:contentTypeDescription="Create a new document." ma:contentTypeScope="" ma:versionID="c88adfe59c30ef039f95a669381940a5">
  <xsd:schema xmlns:xsd="http://www.w3.org/2001/XMLSchema" xmlns:xs="http://www.w3.org/2001/XMLSchema" xmlns:p="http://schemas.microsoft.com/office/2006/metadata/properties" xmlns:ns3="3f560d29-ee90-480d-9f6c-81a3231e7417" xmlns:ns4="14fd6532-bd5f-4dfb-9a77-a3078f85c391" targetNamespace="http://schemas.microsoft.com/office/2006/metadata/properties" ma:root="true" ma:fieldsID="2666a9e2952d8a0ff7990f5c29b13e54" ns3:_="" ns4:_="">
    <xsd:import namespace="3f560d29-ee90-480d-9f6c-81a3231e7417"/>
    <xsd:import namespace="14fd6532-bd5f-4dfb-9a77-a3078f85c3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60d29-ee90-480d-9f6c-81a3231e7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d6532-bd5f-4dfb-9a77-a3078f85c39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EAACF7-B389-45DF-8DFC-88B9600334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406A8-BD1C-402D-839C-17D94E12EAC0}">
  <ds:schemaRefs>
    <ds:schemaRef ds:uri="http://schemas.microsoft.com/office/2006/metadata/properties"/>
    <ds:schemaRef ds:uri="http://www.w3.org/2000/xmlns/"/>
    <ds:schemaRef ds:uri="3f560d29-ee90-480d-9f6c-81a3231e7417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1A7E9176-D3F7-48E8-9037-46D8EDDA735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f560d29-ee90-480d-9f6c-81a3231e7417"/>
    <ds:schemaRef ds:uri="14fd6532-bd5f-4dfb-9a77-a3078f85c3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677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1_Office Theme</vt:lpstr>
      <vt:lpstr>2_Office Theme</vt:lpstr>
      <vt:lpstr>            </vt:lpstr>
      <vt:lpstr>CONTENTS</vt:lpstr>
      <vt:lpstr>INTRODUCTION</vt:lpstr>
      <vt:lpstr>METHODOLOGY</vt:lpstr>
      <vt:lpstr>PowerPoint Presentation</vt:lpstr>
      <vt:lpstr>OBJECTIVES</vt:lpstr>
      <vt:lpstr>LITERATURE REVIEW </vt:lpstr>
      <vt:lpstr>DETAILED DESIGN USING NX-CAD</vt:lpstr>
      <vt:lpstr>PowerPoint Presentation</vt:lpstr>
      <vt:lpstr>TEAMCENTER PROGRESS </vt:lpstr>
      <vt:lpstr>PowerPoint Presentation</vt:lpstr>
      <vt:lpstr>MANUFACTURING PROCESS</vt:lpstr>
      <vt:lpstr>REFERENCES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pranes</dc:creator>
  <cp:lastModifiedBy>Jesmond Franc</cp:lastModifiedBy>
  <cp:revision>85</cp:revision>
  <dcterms:created xsi:type="dcterms:W3CDTF">2021-06-30T15:12:53Z</dcterms:created>
  <dcterms:modified xsi:type="dcterms:W3CDTF">2024-04-12T03:55:59Z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0x0101009CB383FD98533941834BEBB0BD358F77</vt:lpwstr>
  </property>
</Properties>
</file>