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en-US" sz="1100" b="1" dirty="0"/>
              <a:t>ATM Bank </a:t>
            </a:r>
            <a:r>
              <a:rPr lang="en-US" sz="1100" b="1" dirty="0"/>
              <a:t>Management System</a:t>
            </a:r>
            <a:r>
              <a:rPr lang="en-US" altLang="en-US" sz="1100" b="1" dirty="0"/>
              <a:t>:</a:t>
            </a:r>
            <a:endParaRPr lang="en-US" altLang="en-US" sz="1100" b="1" dirty="0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r>
              <a:rPr lang="en-IN" altLang="en-US" sz="1100" dirty="0"/>
              <a:t>Completed end to end case study of ATN Bank Management system Application along with JWT authentication, Swagger and  postman testing using ASP.NET Core Web API.</a:t>
            </a:r>
          </a:p>
          <a:p>
            <a:pPr>
              <a:lnSpc>
                <a:spcPct val="113999"/>
              </a:lnSpc>
            </a:pPr>
            <a:endParaRPr lang="en-IN" altLang="en-US" sz="1100" dirty="0"/>
          </a:p>
          <a:p>
            <a:pPr>
              <a:lnSpc>
                <a:spcPct val="113999"/>
              </a:lnSpc>
            </a:pPr>
            <a:r>
              <a:rPr lang="en-IN" altLang="en-US" sz="1100" dirty="0"/>
              <a:t>Trained on Dot Net, SQL Server, ADO.NET, Core MVC, Core Web API, Entity Framework.</a:t>
            </a:r>
          </a:p>
          <a:p>
            <a:pPr>
              <a:lnSpc>
                <a:spcPct val="113999"/>
              </a:lnSpc>
            </a:pPr>
            <a:endParaRPr lang="en-IN" altLang="en-US" sz="1100" dirty="0"/>
          </a:p>
          <a:p>
            <a:pPr>
              <a:lnSpc>
                <a:spcPct val="113999"/>
              </a:lnSpc>
            </a:pPr>
            <a:r>
              <a:rPr lang="en-IN" altLang="en-US" sz="1100" dirty="0"/>
              <a:t>Microsoft Azure Certificate : Completed Azure AZ-900 and AZ-104 certificates.</a:t>
            </a:r>
          </a:p>
          <a:p>
            <a:pPr>
              <a:lnSpc>
                <a:spcPct val="113999"/>
              </a:lnSpc>
            </a:pPr>
            <a:r>
              <a:rPr lang="en-IN" altLang="en-US" sz="1100" dirty="0"/>
              <a:t>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>
              <a:lnSpc>
                <a:spcPct val="114000"/>
              </a:lnSpc>
            </a:pPr>
            <a:endParaRPr lang="en-IN" altLang="en-US" sz="1100" dirty="0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endParaRPr lang="en-IN" altLang="en-US" sz="1100" dirty="0">
              <a:solidFill>
                <a:srgbClr val="000000"/>
              </a:solidFill>
            </a:endParaRPr>
          </a:p>
          <a:p>
            <a:pPr>
              <a:lnSpc>
                <a:spcPct val="114000"/>
              </a:lnSpc>
            </a:pPr>
            <a:endParaRPr lang="en-US" altLang="nl-NL" sz="11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sz="11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nl-NL" altLang="nl-NL" dirty="0"/>
              <a:t>9739597934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A self-driven learner eager to work in a team of dedicated people and serve a key role in the enhancement and development of the project. </a:t>
            </a:r>
            <a:endParaRPr lang="en-US" altLang="en-US" sz="120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Proficient in C# and OOPs concept.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Hands on experience in developing web pages using HTML5, ASP.NET, Object Oriented Programming.</a:t>
            </a:r>
          </a:p>
          <a:p>
            <a:pPr marL="171450" indent="-171450"/>
            <a:br>
              <a:rPr lang="en-US" altLang="nl-NL" dirty="0"/>
            </a:br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  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Bachelor of Engineering in Electronics and Communication </a:t>
            </a:r>
            <a:endParaRPr lang="en-US" altLang="nl-NL" sz="1000" dirty="0">
              <a:ea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latin typeface="Verdana"/>
                <a:ea typeface="Verdana"/>
              </a:rPr>
              <a:t>2017 – 2021 </a:t>
            </a:r>
            <a:endParaRPr lang="en-US" altLang="nl-NL" sz="1000" dirty="0">
              <a:ea typeface="Verdana"/>
            </a:endParaRPr>
          </a:p>
          <a:p>
            <a:pPr>
              <a:lnSpc>
                <a:spcPct val="114000"/>
              </a:lnSpc>
            </a:pPr>
            <a:br>
              <a:rPr lang="en-US" altLang="nl-NL" sz="1000" b="1" dirty="0"/>
            </a:br>
            <a:r>
              <a:rPr lang="en-US" altLang="nl-NL" sz="1200" b="1" dirty="0">
                <a:solidFill>
                  <a:srgbClr val="0070AD"/>
                </a:solidFill>
                <a:latin typeface="Verdana"/>
                <a:ea typeface="Verdana"/>
              </a:rPr>
              <a:t>Skills</a:t>
            </a:r>
            <a:endParaRPr lang="en-US" altLang="nl-NL" sz="1000" b="1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en-US" sz="1000" dirty="0">
                <a:solidFill>
                  <a:srgbClr val="000000"/>
                </a:solidFill>
                <a:latin typeface="Verdana"/>
                <a:ea typeface="Verdana"/>
              </a:rPr>
              <a:t>Dot</a:t>
            </a:r>
            <a:r>
              <a:rPr lang="en-US" altLang="en-US" sz="1000" dirty="0">
                <a:latin typeface="Verdana"/>
                <a:ea typeface="Verdana"/>
              </a:rPr>
              <a:t> Net</a:t>
            </a:r>
            <a:endParaRPr lang="en-US" altLang="nl-NL" sz="1000" b="1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C#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ADO.NET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ASP .NET Core MVC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</a:rPr>
              <a:t>ASP.NET Web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Verdana"/>
                <a:ea typeface="Verdana"/>
              </a:rPr>
              <a:t>SQL</a:t>
            </a:r>
            <a:endParaRPr lang="en-US" altLang="en-US" sz="1000" dirty="0">
              <a:latin typeface="Verdana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</a:rPr>
              <a:t>Database:</a:t>
            </a: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MS SQL Server 2014 </a:t>
            </a:r>
            <a:endParaRPr lang="en-US" altLang="nl-NL" sz="1000" dirty="0">
              <a:ea typeface="Verdana"/>
            </a:endParaRPr>
          </a:p>
          <a:p>
            <a:pPr>
              <a:lnSpc>
                <a:spcPct val="113999"/>
              </a:lnSpc>
            </a:pPr>
            <a:endParaRPr lang="en-US" altLang="nl-NL" sz="1000" b="1" dirty="0">
              <a:ea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b="1" dirty="0" err="1">
                <a:solidFill>
                  <a:srgbClr val="0070AD"/>
                </a:solidFill>
                <a:latin typeface="Verdana"/>
                <a:ea typeface="Verdana"/>
              </a:rPr>
              <a:t>AddOns</a:t>
            </a: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</a:rPr>
              <a:t>:</a:t>
            </a:r>
            <a:endParaRPr lang="en-US" altLang="nl-NL" sz="1000" b="1" dirty="0">
              <a:solidFill>
                <a:srgbClr val="0070AD"/>
              </a:solidFill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latin typeface="Verdana"/>
                <a:ea typeface="Verdana"/>
              </a:rPr>
              <a:t>Git hub</a:t>
            </a:r>
            <a:endParaRPr lang="en-US" altLang="nl-NL" sz="1000" dirty="0">
              <a:ea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solidFill>
                  <a:srgbClr val="000000"/>
                </a:solidFill>
                <a:latin typeface="Verdana"/>
                <a:ea typeface="Verdana"/>
              </a:rPr>
              <a:t>Postman</a:t>
            </a:r>
            <a:endParaRPr lang="en-US" altLang="nl-NL" sz="1000" dirty="0">
              <a:solidFill>
                <a:srgbClr val="000000"/>
              </a:solidFill>
              <a:ea typeface="Verdana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altLang="en-US" dirty="0" err="1"/>
              <a:t>Navanita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3D4A-F868-1D06-E574-6127EB0019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1150" y="1314577"/>
            <a:ext cx="2373312" cy="2954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Bangalore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26B594-7F16-01D7-3286-7C4B0973925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41099" y="1547027"/>
            <a:ext cx="2373312" cy="325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navanita.navanita@capgemini.com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1887CF0-A220-AF5F-F3AA-2DBD298B704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/>
          <a:srcRect t="9562" b="9562"/>
          <a:stretch/>
        </p:blipFill>
        <p:spPr>
          <a:xfrm>
            <a:off x="269528" y="253373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42024</TotalTime>
  <Words>229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., Navanita</cp:lastModifiedBy>
  <cp:revision>324</cp:revision>
  <dcterms:created xsi:type="dcterms:W3CDTF">2017-12-08T05:27:40Z</dcterms:created>
  <dcterms:modified xsi:type="dcterms:W3CDTF">2022-11-03T11:02:57Z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