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413" r:id="rId2"/>
    <p:sldId id="430" r:id="rId3"/>
    <p:sldId id="431" r:id="rId4"/>
    <p:sldId id="432" r:id="rId5"/>
    <p:sldId id="434" r:id="rId6"/>
    <p:sldId id="429" r:id="rId7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>
      <p:cViewPr varScale="1">
        <p:scale>
          <a:sx n="73" d="100"/>
          <a:sy n="73" d="100"/>
        </p:scale>
        <p:origin x="111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98DF4-CF26-4812-ABCF-08312EE4AC03}" type="datetimeFigureOut">
              <a:rPr lang="en-US" smtClean="0"/>
              <a:pPr/>
              <a:t>11/8/2020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7938"/>
            <a:ext cx="4600575" cy="3451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19663"/>
            <a:ext cx="5680075" cy="4025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B0A1E-E34D-4E5E-AD1F-C067DEA0A5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67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b="1" smtClean="0"/>
              <a:pPr/>
              <a:t>‹#›</a:t>
            </a:fld>
            <a:r>
              <a:rPr lang="en-US" sz="1200" b="1" dirty="0" smtClean="0"/>
              <a:t>          </a:t>
            </a:r>
            <a:r>
              <a:rPr lang="en-US" sz="1200" b="1" dirty="0" smtClean="0"/>
              <a:t>IT 2103 Object-Oriented</a:t>
            </a:r>
            <a:r>
              <a:rPr lang="en-US" sz="1200" b="1" baseline="0" dirty="0" smtClean="0"/>
              <a:t> Programming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731696" cy="45259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err="1" smtClean="0"/>
              <a:t>LinkedList</a:t>
            </a:r>
            <a:r>
              <a:rPr lang="en-US" sz="3200" dirty="0" smtClean="0"/>
              <a:t> Class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91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 smtClean="0"/>
              <a:t>LinkedList</a:t>
            </a:r>
            <a:r>
              <a:rPr lang="en-US" dirty="0" smtClean="0"/>
              <a:t> Class </a:t>
            </a:r>
            <a:r>
              <a:rPr lang="en-US" smtClean="0"/>
              <a:t>in Java</a:t>
            </a:r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79512" y="1412776"/>
            <a:ext cx="8856984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/>
              <a:t>Extends </a:t>
            </a:r>
            <a:r>
              <a:rPr lang="en-US" sz="1800" b="1" i="1" u="sng" dirty="0" err="1" smtClean="0">
                <a:solidFill>
                  <a:srgbClr val="FF0000"/>
                </a:solidFill>
              </a:rPr>
              <a:t>AbstractSequentialList</a:t>
            </a:r>
            <a:r>
              <a:rPr lang="en-US" sz="1800" b="1" dirty="0" smtClean="0"/>
              <a:t>, implements </a:t>
            </a:r>
            <a:r>
              <a:rPr lang="en-US" sz="1800" b="1" i="1" u="sng" dirty="0" smtClean="0"/>
              <a:t>List</a:t>
            </a:r>
            <a:r>
              <a:rPr lang="en-US" sz="1800" b="1" dirty="0" smtClean="0"/>
              <a:t> and </a:t>
            </a:r>
            <a:r>
              <a:rPr lang="en-US" sz="1800" b="1" i="1" u="sng" dirty="0" smtClean="0"/>
              <a:t>Queue</a:t>
            </a:r>
            <a:r>
              <a:rPr lang="en-US" sz="1800" b="1" dirty="0" smtClean="0"/>
              <a:t> interfaces</a:t>
            </a:r>
          </a:p>
          <a:p>
            <a:pPr marL="609600" indent="-609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/>
              <a:t>Arranges the elements of a collection as Linked List where each element knows about the location of successor elements.</a:t>
            </a:r>
          </a:p>
          <a:p>
            <a:pPr marL="609600" indent="-609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/>
              <a:t>Generic Declaration:</a:t>
            </a:r>
          </a:p>
          <a:p>
            <a:pPr marL="609600" indent="-609600">
              <a:lnSpc>
                <a:spcPct val="90000"/>
              </a:lnSpc>
            </a:pPr>
            <a:r>
              <a:rPr lang="en-US" sz="1800" b="1" dirty="0" smtClean="0"/>
              <a:t>	</a:t>
            </a:r>
            <a:r>
              <a:rPr lang="en-US" sz="1800" b="1" i="1" dirty="0" smtClean="0">
                <a:solidFill>
                  <a:srgbClr val="FF0000"/>
                </a:solidFill>
              </a:rPr>
              <a:t>class 	</a:t>
            </a:r>
            <a:r>
              <a:rPr lang="en-US" sz="1800" b="1" i="1" dirty="0" err="1" smtClean="0">
                <a:solidFill>
                  <a:srgbClr val="FF0000"/>
                </a:solidFill>
              </a:rPr>
              <a:t>LinkedList</a:t>
            </a:r>
            <a:r>
              <a:rPr lang="en-US" sz="1800" b="1" i="1" dirty="0" smtClean="0">
                <a:solidFill>
                  <a:srgbClr val="FF0000"/>
                </a:solidFill>
              </a:rPr>
              <a:t>&lt;E&gt;	extends		</a:t>
            </a:r>
            <a:r>
              <a:rPr lang="en-US" sz="1800" b="1" i="1" u="sng" dirty="0" err="1" smtClean="0">
                <a:solidFill>
                  <a:srgbClr val="FF0000"/>
                </a:solidFill>
              </a:rPr>
              <a:t>AbstractSequentialList</a:t>
            </a:r>
            <a:endParaRPr lang="en-US" sz="1800" b="1" i="1" u="sng" dirty="0" smtClean="0">
              <a:solidFill>
                <a:srgbClr val="FF0000"/>
              </a:solidFill>
            </a:endParaRPr>
          </a:p>
          <a:p>
            <a:pPr marL="609600" indent="-609600">
              <a:lnSpc>
                <a:spcPct val="90000"/>
              </a:lnSpc>
            </a:pPr>
            <a:r>
              <a:rPr lang="en-US" sz="1800" dirty="0" smtClean="0"/>
              <a:t>	</a:t>
            </a:r>
            <a:r>
              <a:rPr lang="en-US" sz="1800" b="1" dirty="0" smtClean="0">
                <a:solidFill>
                  <a:srgbClr val="FF0000"/>
                </a:solidFill>
              </a:rPr>
              <a:t>implements		List&lt;E&gt;, 	Queue&lt;E&gt;</a:t>
            </a:r>
            <a:r>
              <a:rPr lang="en-US" sz="1800" b="1" i="1" dirty="0" smtClean="0">
                <a:solidFill>
                  <a:srgbClr val="FF0000"/>
                </a:solidFill>
              </a:rPr>
              <a:t>	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1800" b="1" dirty="0" smtClean="0"/>
              <a:t>    </a:t>
            </a:r>
            <a:r>
              <a:rPr lang="en-US" sz="1800" b="1" dirty="0"/>
              <a:t>	</a:t>
            </a:r>
            <a:r>
              <a:rPr lang="en-US" sz="1800" b="1" dirty="0" smtClean="0"/>
              <a:t>Where &lt;E&gt; Type of objects that it will hold.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sz="1800" b="1" dirty="0" smtClean="0"/>
          </a:p>
          <a:p>
            <a:pPr marL="609600" indent="-609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/>
              <a:t>Constructors :</a:t>
            </a:r>
          </a:p>
          <a:p>
            <a:pPr marL="1409700" lvl="2" indent="-609600">
              <a:lnSpc>
                <a:spcPct val="90000"/>
              </a:lnSpc>
              <a:buFontTx/>
              <a:buAutoNum type="arabicPeriod"/>
            </a:pPr>
            <a:r>
              <a:rPr lang="en-US" sz="1800" b="1" dirty="0" err="1" smtClean="0">
                <a:solidFill>
                  <a:srgbClr val="FF0000"/>
                </a:solidFill>
              </a:rPr>
              <a:t>LinkedList</a:t>
            </a:r>
            <a:r>
              <a:rPr lang="en-US" sz="1800" b="1" dirty="0" smtClean="0">
                <a:solidFill>
                  <a:srgbClr val="FF0000"/>
                </a:solidFill>
              </a:rPr>
              <a:t>() /</a:t>
            </a:r>
            <a:r>
              <a:rPr lang="en-US" sz="1800" b="1" dirty="0" err="1" smtClean="0">
                <a:solidFill>
                  <a:srgbClr val="FF0000"/>
                </a:solidFill>
              </a:rPr>
              <a:t>LinkedList</a:t>
            </a:r>
            <a:r>
              <a:rPr lang="en-US" sz="1800" b="1" dirty="0" smtClean="0">
                <a:solidFill>
                  <a:srgbClr val="FF0000"/>
                </a:solidFill>
              </a:rPr>
              <a:t>&lt;T&gt;(); </a:t>
            </a:r>
            <a:r>
              <a:rPr lang="en-US" sz="1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1800" b="1" dirty="0" smtClean="0">
                <a:solidFill>
                  <a:srgbClr val="FF0000"/>
                </a:solidFill>
              </a:rPr>
              <a:t>Creates an Empty Linked List</a:t>
            </a:r>
          </a:p>
          <a:p>
            <a:pPr marL="1409700" lvl="2" indent="-609600">
              <a:lnSpc>
                <a:spcPct val="90000"/>
              </a:lnSpc>
              <a:buFontTx/>
              <a:buAutoNum type="arabicPeriod"/>
            </a:pPr>
            <a:r>
              <a:rPr lang="en-US" sz="1800" b="1" dirty="0" err="1" smtClean="0">
                <a:solidFill>
                  <a:srgbClr val="FF0000"/>
                </a:solidFill>
              </a:rPr>
              <a:t>LinkedList</a:t>
            </a:r>
            <a:r>
              <a:rPr lang="en-US" sz="1800" b="1" dirty="0" smtClean="0">
                <a:solidFill>
                  <a:srgbClr val="FF0000"/>
                </a:solidFill>
              </a:rPr>
              <a:t>(Collection &lt;? Extends E&gt; c) </a:t>
            </a:r>
            <a:r>
              <a:rPr lang="en-US" sz="1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1800" b="1" dirty="0" smtClean="0">
                <a:solidFill>
                  <a:srgbClr val="FF0000"/>
                </a:solidFill>
              </a:rPr>
              <a:t>Creates a Linked List that is initialized with the elements of collection c.</a:t>
            </a:r>
            <a:endParaRPr 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82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731696" cy="45259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i="1" dirty="0">
                <a:solidFill>
                  <a:srgbClr val="FF0000"/>
                </a:solidFill>
              </a:rPr>
              <a:t>void </a:t>
            </a:r>
            <a:r>
              <a:rPr lang="en-US" b="1" i="1" dirty="0" err="1">
                <a:solidFill>
                  <a:srgbClr val="FF0000"/>
                </a:solidFill>
              </a:rPr>
              <a:t>addFirst</a:t>
            </a:r>
            <a:r>
              <a:rPr lang="en-US" b="1" i="1" dirty="0">
                <a:solidFill>
                  <a:srgbClr val="FF0000"/>
                </a:solidFill>
              </a:rPr>
              <a:t>(E </a:t>
            </a:r>
            <a:r>
              <a:rPr lang="en-US" b="1" i="1" dirty="0" err="1">
                <a:solidFill>
                  <a:srgbClr val="FF0000"/>
                </a:solidFill>
              </a:rPr>
              <a:t>obj</a:t>
            </a:r>
            <a:r>
              <a:rPr lang="en-US" b="1" i="1" dirty="0">
                <a:solidFill>
                  <a:srgbClr val="FF0000"/>
                </a:solidFill>
              </a:rPr>
              <a:t>) / void </a:t>
            </a:r>
            <a:r>
              <a:rPr lang="en-US" b="1" i="1" dirty="0" err="1">
                <a:solidFill>
                  <a:srgbClr val="FF0000"/>
                </a:solidFill>
              </a:rPr>
              <a:t>addLast</a:t>
            </a:r>
            <a:r>
              <a:rPr lang="en-US" b="1" i="1" dirty="0">
                <a:solidFill>
                  <a:srgbClr val="FF0000"/>
                </a:solidFill>
              </a:rPr>
              <a:t>(E </a:t>
            </a:r>
            <a:r>
              <a:rPr lang="en-US" b="1" i="1" dirty="0" err="1">
                <a:solidFill>
                  <a:srgbClr val="FF0000"/>
                </a:solidFill>
              </a:rPr>
              <a:t>obj</a:t>
            </a:r>
            <a:r>
              <a:rPr lang="en-US" b="1" i="1" dirty="0">
                <a:solidFill>
                  <a:srgbClr val="FF0000"/>
                </a:solidFill>
              </a:rPr>
              <a:t>)</a:t>
            </a:r>
          </a:p>
          <a:p>
            <a:pPr marL="609600" indent="-609600"/>
            <a:r>
              <a:rPr lang="en-US" b="1" i="1" dirty="0" smtClean="0">
                <a:solidFill>
                  <a:srgbClr val="FF0000"/>
                </a:solidFill>
              </a:rPr>
              <a:t>	</a:t>
            </a:r>
            <a:r>
              <a:rPr lang="en-US" b="1" i="1" dirty="0" smtClean="0"/>
              <a:t>Adds </a:t>
            </a:r>
            <a:r>
              <a:rPr lang="en-US" b="1" i="1" dirty="0"/>
              <a:t>element E to first and last of this linked list</a:t>
            </a:r>
          </a:p>
          <a:p>
            <a:pPr marL="609600" indent="-609600">
              <a:buFontTx/>
              <a:buAutoNum type="arabicPeriod" startAt="2"/>
            </a:pPr>
            <a:r>
              <a:rPr lang="en-US" b="1" i="1" dirty="0">
                <a:solidFill>
                  <a:srgbClr val="FF0000"/>
                </a:solidFill>
              </a:rPr>
              <a:t>E </a:t>
            </a:r>
            <a:r>
              <a:rPr lang="en-US" b="1" i="1" dirty="0" err="1">
                <a:solidFill>
                  <a:srgbClr val="FF0000"/>
                </a:solidFill>
              </a:rPr>
              <a:t>getFirst</a:t>
            </a:r>
            <a:r>
              <a:rPr lang="en-US" b="1" i="1" dirty="0">
                <a:solidFill>
                  <a:srgbClr val="FF0000"/>
                </a:solidFill>
              </a:rPr>
              <a:t>() / E </a:t>
            </a:r>
            <a:r>
              <a:rPr lang="en-US" b="1" i="1" dirty="0" err="1">
                <a:solidFill>
                  <a:srgbClr val="FF0000"/>
                </a:solidFill>
              </a:rPr>
              <a:t>getLast</a:t>
            </a:r>
            <a:r>
              <a:rPr lang="en-US" b="1" i="1" dirty="0">
                <a:solidFill>
                  <a:srgbClr val="FF0000"/>
                </a:solidFill>
              </a:rPr>
              <a:t>()</a:t>
            </a:r>
          </a:p>
          <a:p>
            <a:pPr marL="609600" indent="-609600"/>
            <a:r>
              <a:rPr lang="en-US" b="1" i="1" dirty="0" smtClean="0">
                <a:solidFill>
                  <a:srgbClr val="FF0000"/>
                </a:solidFill>
              </a:rPr>
              <a:t>	</a:t>
            </a:r>
            <a:r>
              <a:rPr lang="en-US" b="1" i="1" dirty="0" smtClean="0"/>
              <a:t>Gets </a:t>
            </a:r>
            <a:r>
              <a:rPr lang="en-US" b="1" i="1" dirty="0"/>
              <a:t>the First/Last Element from the list</a:t>
            </a:r>
          </a:p>
          <a:p>
            <a:pPr marL="609600" indent="-609600">
              <a:buFontTx/>
              <a:buAutoNum type="arabicPeriod" startAt="3"/>
            </a:pPr>
            <a:r>
              <a:rPr lang="en-US" b="1" i="1" dirty="0">
                <a:solidFill>
                  <a:srgbClr val="FF0000"/>
                </a:solidFill>
              </a:rPr>
              <a:t>E </a:t>
            </a:r>
            <a:r>
              <a:rPr lang="en-US" b="1" i="1" dirty="0" err="1">
                <a:solidFill>
                  <a:srgbClr val="FF0000"/>
                </a:solidFill>
              </a:rPr>
              <a:t>removeFirst</a:t>
            </a:r>
            <a:r>
              <a:rPr lang="en-US" b="1" i="1" dirty="0">
                <a:solidFill>
                  <a:srgbClr val="FF0000"/>
                </a:solidFill>
              </a:rPr>
              <a:t>() / E </a:t>
            </a:r>
            <a:r>
              <a:rPr lang="en-US" b="1" i="1" dirty="0" err="1">
                <a:solidFill>
                  <a:srgbClr val="FF0000"/>
                </a:solidFill>
              </a:rPr>
              <a:t>removeLast</a:t>
            </a:r>
            <a:r>
              <a:rPr lang="en-US" b="1" i="1" dirty="0">
                <a:solidFill>
                  <a:srgbClr val="FF0000"/>
                </a:solidFill>
              </a:rPr>
              <a:t>()</a:t>
            </a:r>
          </a:p>
          <a:p>
            <a:pPr marL="609600" indent="-609600" algn="just"/>
            <a:r>
              <a:rPr lang="en-US" b="1" i="1" dirty="0" smtClean="0">
                <a:solidFill>
                  <a:srgbClr val="FF0000"/>
                </a:solidFill>
              </a:rPr>
              <a:t>	</a:t>
            </a:r>
            <a:r>
              <a:rPr lang="en-US" b="1" i="1" dirty="0" smtClean="0"/>
              <a:t>Removes </a:t>
            </a:r>
            <a:r>
              <a:rPr lang="en-US" b="1" i="1" dirty="0"/>
              <a:t>and returns the first/last element from the list 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Important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3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 smtClean="0"/>
              <a:t>LinkedList</a:t>
            </a:r>
            <a:r>
              <a:rPr lang="en-US" dirty="0" smtClean="0"/>
              <a:t> Example 1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79512" y="1295400"/>
            <a:ext cx="8839200" cy="529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java.util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.*; </a:t>
            </a:r>
          </a:p>
          <a:p>
            <a:pPr>
              <a:spcBef>
                <a:spcPct val="0"/>
              </a:spcBef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class LinkedListDemo1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spcBef>
                <a:spcPct val="0"/>
              </a:spcBef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public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static void main(String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[])</a:t>
            </a:r>
          </a:p>
          <a:p>
            <a:pPr>
              <a:spcBef>
                <a:spcPct val="0"/>
              </a:spcBef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LinkedList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&lt;String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&gt; l1 = new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LinkedList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&lt;String&gt;();</a:t>
            </a:r>
          </a:p>
          <a:p>
            <a:pPr>
              <a:spcBef>
                <a:spcPct val="0"/>
              </a:spcBef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l1.removeFirst();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//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l1.removeLast();</a:t>
            </a:r>
          </a:p>
          <a:p>
            <a:pPr>
              <a:spcBef>
                <a:spcPct val="0"/>
              </a:spcBef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l1.add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("F");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// Element Added at index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ct val="0"/>
              </a:spcBef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l1.add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("B");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//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Element Added at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index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ct val="0"/>
              </a:spcBef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l1.add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("D");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//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Element Added at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index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>
              <a:spcBef>
                <a:spcPct val="0"/>
              </a:spcBef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l1.add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("E");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//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Element Added at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index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pPr>
              <a:spcBef>
                <a:spcPct val="0"/>
              </a:spcBef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l1.add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("C");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//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Element Added at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index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pPr>
              <a:spcBef>
                <a:spcPct val="0"/>
              </a:spcBef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l1.add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("Z");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//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Element Added at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index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  <a:p>
            <a:pPr>
              <a:spcBef>
                <a:spcPct val="0"/>
              </a:spcBef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l1.addFirst("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A");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Adds at index 0 [l1.add(0,”A”);]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l1.add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("A");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//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Element Added at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index 7	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l1.add(10,"A1"); 		// </a:t>
            </a:r>
            <a:r>
              <a:rPr lang="en-U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IndexOutofBoundsException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 smtClean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}// End of Method</a:t>
            </a:r>
          </a:p>
          <a:p>
            <a:pPr>
              <a:spcBef>
                <a:spcPct val="0"/>
              </a:spcBef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}// End of class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4199622" y="3130492"/>
            <a:ext cx="4122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 Black" panose="020B0A04020102020204" pitchFamily="34" charset="0"/>
              </a:rPr>
              <a:t>java.util.NoSuchElementException</a:t>
            </a:r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2389312" y="1490663"/>
            <a:ext cx="1066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3430712" y="1295400"/>
            <a:ext cx="4797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Arial Black" panose="020B0A04020102020204" pitchFamily="34" charset="0"/>
              </a:rPr>
              <a:t>To Use LinkedList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3811712" y="2975733"/>
            <a:ext cx="387910" cy="648072"/>
          </a:xfrm>
          <a:prstGeom prst="rightBrace">
            <a:avLst>
              <a:gd name="adj1" fmla="val 58931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1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 smtClean="0"/>
              <a:t>LinkedList</a:t>
            </a:r>
            <a:r>
              <a:rPr lang="en-US" dirty="0" smtClean="0"/>
              <a:t> Example 2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79512" y="1295400"/>
            <a:ext cx="8839200" cy="513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java.util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.*; </a:t>
            </a:r>
          </a:p>
          <a:p>
            <a:pPr>
              <a:spcBef>
                <a:spcPct val="0"/>
              </a:spcBef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class LinkedListDemo1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spcBef>
                <a:spcPct val="0"/>
              </a:spcBef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public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static void main(String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[])</a:t>
            </a:r>
          </a:p>
          <a:p>
            <a:pPr>
              <a:spcBef>
                <a:spcPct val="0"/>
              </a:spcBef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LinkedList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&lt;String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&gt; l1 = new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LinkedList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&lt;String&gt;();</a:t>
            </a:r>
          </a:p>
          <a:p>
            <a:pPr>
              <a:spcBef>
                <a:spcPct val="0"/>
              </a:spcBef>
            </a:pPr>
            <a:r>
              <a:rPr lang="en-US" sz="16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	</a:t>
            </a: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l1.add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("F");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//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index 0</a:t>
            </a:r>
          </a:p>
          <a:p>
            <a:pPr>
              <a:spcBef>
                <a:spcPct val="0"/>
              </a:spcBef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l1.add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("B");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//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index 1</a:t>
            </a:r>
          </a:p>
          <a:p>
            <a:pPr>
              <a:spcBef>
                <a:spcPct val="0"/>
              </a:spcBef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l1.add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("D");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//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index 2</a:t>
            </a:r>
          </a:p>
          <a:p>
            <a:pPr>
              <a:spcBef>
                <a:spcPct val="0"/>
              </a:spcBef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l1.add(“D"); 		//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index 3</a:t>
            </a:r>
          </a:p>
          <a:p>
            <a:pPr>
              <a:spcBef>
                <a:spcPct val="0"/>
              </a:spcBef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l1.add(“B"); 		//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index 4</a:t>
            </a:r>
          </a:p>
          <a:p>
            <a:pPr>
              <a:spcBef>
                <a:spcPct val="0"/>
              </a:spcBef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l1.add(“F"); 		//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index 5</a:t>
            </a:r>
          </a:p>
          <a:p>
            <a:pPr>
              <a:spcBef>
                <a:spcPct val="0"/>
              </a:spcBef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l1.addFirst("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A");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// Adds at index 0 [l1.add(0,”A”);]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l1.add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("A");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   //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index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7	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l1.remove(“B”); 	   // Removes First “B” from the List</a:t>
            </a:r>
          </a:p>
          <a:p>
            <a:pPr>
              <a:spcBef>
                <a:spcPct val="0"/>
              </a:spcBef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l1.remove(3);	   // Removes Element From Index 3</a:t>
            </a:r>
          </a:p>
          <a:p>
            <a:pPr>
              <a:spcBef>
                <a:spcPct val="0"/>
              </a:spcBef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l1.remove(“Z”);	   // Removes “Z” if exists Otherwise List Unchanged  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 smtClean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}// End of Method</a:t>
            </a:r>
          </a:p>
          <a:p>
            <a:pPr>
              <a:spcBef>
                <a:spcPct val="0"/>
              </a:spcBef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}// End of class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49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7704" y="3068960"/>
            <a:ext cx="5419328" cy="1647131"/>
          </a:xfrm>
        </p:spPr>
        <p:txBody>
          <a:bodyPr>
            <a:normAutofit/>
          </a:bodyPr>
          <a:lstStyle/>
          <a:p>
            <a:r>
              <a:rPr lang="en-IN" sz="8000" b="1" i="1" dirty="0" smtClean="0">
                <a:solidFill>
                  <a:srgbClr val="FF0000"/>
                </a:solidFill>
                <a:latin typeface="Arial Rounded MT Bold" pitchFamily="34" charset="0"/>
              </a:rPr>
              <a:t>Thank You</a:t>
            </a:r>
            <a:endParaRPr lang="en-IN" sz="8000" b="1" i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AOC ZC222-L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AAOC ZC222-L1</Template>
  <TotalTime>2215</TotalTime>
  <Words>75</Words>
  <Application>Microsoft Office PowerPoint</Application>
  <PresentationFormat>On-screen Show (4:3)</PresentationFormat>
  <Paragraphs>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Arial Rounded MT Bold</vt:lpstr>
      <vt:lpstr>Calibri</vt:lpstr>
      <vt:lpstr>Wingdings</vt:lpstr>
      <vt:lpstr>AAOC ZC222-L1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 ZG 552 Software Testing Methodologies</dc:title>
  <dc:creator>Prashant Joshi</dc:creator>
  <cp:lastModifiedBy>Dr. Pankaj Vyas [MU - Jaipur]</cp:lastModifiedBy>
  <cp:revision>330</cp:revision>
  <cp:lastPrinted>2014-01-11T02:25:52Z</cp:lastPrinted>
  <dcterms:created xsi:type="dcterms:W3CDTF">2014-01-11T00:18:07Z</dcterms:created>
  <dcterms:modified xsi:type="dcterms:W3CDTF">2020-11-08T04:26:46Z</dcterms:modified>
</cp:coreProperties>
</file>