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1" r:id="rId3"/>
    <p:sldId id="430" r:id="rId4"/>
    <p:sldId id="444" r:id="rId5"/>
    <p:sldId id="445" r:id="rId6"/>
    <p:sldId id="443" r:id="rId7"/>
    <p:sldId id="433" r:id="rId8"/>
    <p:sldId id="435" r:id="rId9"/>
    <p:sldId id="437" r:id="rId10"/>
    <p:sldId id="432" r:id="rId11"/>
    <p:sldId id="439" r:id="rId12"/>
    <p:sldId id="441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 Object-Oriented</a:t>
            </a:r>
            <a:r>
              <a:rPr lang="en-US" sz="1200" b="1" baseline="0" dirty="0" smtClean="0"/>
              <a:t> Programming 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Local Variable </a:t>
            </a:r>
            <a:r>
              <a:rPr lang="en-US" sz="3200" dirty="0" err="1" smtClean="0"/>
              <a:t>vs</a:t>
            </a:r>
            <a:r>
              <a:rPr lang="en-US" sz="3200" dirty="0" smtClean="0"/>
              <a:t> Instance Fields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2870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Every Instance-Field is auto-initialized to some default value (even if no value is assigned) according its type as per following table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Initialization of </a:t>
            </a:r>
            <a:r>
              <a:rPr lang="en-US" smtClean="0"/>
              <a:t>Instance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653208"/>
              </p:ext>
            </p:extLst>
          </p:nvPr>
        </p:nvGraphicFramePr>
        <p:xfrm>
          <a:off x="1140296" y="2688168"/>
          <a:ext cx="6096000" cy="36931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 of Instance-Field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byte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char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‘’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float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double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FF0000"/>
                          </a:solidFill>
                        </a:rPr>
                        <a:t>boolean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Any class type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Initialization of Instance Fields :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9512" y="1293723"/>
            <a:ext cx="374441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// File Name: Demo.java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class A 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class Demo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byte 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	a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short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	b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	c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long 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	d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char 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	e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float 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	f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double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	g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private </a:t>
            </a:r>
            <a:r>
              <a:rPr lang="en-US" sz="11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booelan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	h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en-US" sz="1150" b="1" smtClean="0">
                <a:latin typeface="Arial" panose="020B0604020202020204" pitchFamily="34" charset="0"/>
                <a:cs typeface="Arial" panose="020B0604020202020204" pitchFamily="34" charset="0"/>
              </a:rPr>
              <a:t>A            	i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// Method to display the Values of Instance Fields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public void display()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("a="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("b="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this.b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("c="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this.c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("d="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this.d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("e="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this.e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("f="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this.f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("g="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this.g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("h=" +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this.h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150" b="1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("h=" +</a:t>
            </a:r>
            <a:r>
              <a:rPr lang="en-US" sz="11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this.i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} // End of Method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Demo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293723"/>
            <a:ext cx="4032448" cy="5159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83968" y="1293723"/>
            <a:ext cx="3744416" cy="2331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Driver Class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// Driver Method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</a:t>
            </a:r>
            <a:r>
              <a:rPr lang="en-US" sz="115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  d1   =   new  Demo();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d1.display(); 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// End of Method</a:t>
            </a:r>
          </a:p>
          <a:p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}// End of class </a:t>
            </a: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endParaRPr lang="en-US" sz="11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11960" y="1293723"/>
            <a:ext cx="4032448" cy="2423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427984" y="5413712"/>
            <a:ext cx="4066736" cy="751592"/>
            <a:chOff x="4427984" y="4437112"/>
            <a:chExt cx="4066736" cy="751592"/>
          </a:xfrm>
        </p:grpSpPr>
        <p:sp>
          <p:nvSpPr>
            <p:cNvPr id="10" name="TextBox 9"/>
            <p:cNvSpPr txBox="1"/>
            <p:nvPr/>
          </p:nvSpPr>
          <p:spPr>
            <a:xfrm>
              <a:off x="4427984" y="4437112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d1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07656" y="4665328"/>
              <a:ext cx="5040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458192" y="4479503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96136" y="4479503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31792" y="4472544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69736" y="4472544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04248" y="4479503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2192" y="4479503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77848" y="4472544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15792" y="4472544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156776" y="4479503"/>
              <a:ext cx="337944" cy="389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72672" y="477566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85688" y="47971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61843" y="479065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74859" y="481214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53694" y="479474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</a:t>
              </a:r>
              <a:endParaRPr 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66710" y="4816229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</a:t>
              </a:r>
              <a:endParaRPr 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29190" y="4793101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842206" y="48145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</a:t>
              </a:r>
              <a:endParaRPr lang="en-US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61672" y="4819372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i</a:t>
              </a:r>
              <a:endParaRPr lang="en-US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242236" y="4149873"/>
            <a:ext cx="3522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values are assigned here?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7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Initialization of Instance Fields :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3492" y="2060848"/>
            <a:ext cx="907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4481" y="2289064"/>
            <a:ext cx="8417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73804" y="2103239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738126" y="2103239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98628" y="2096280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62950" y="2096280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421541" y="2103239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985864" y="2103239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546365" y="2096280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110686" y="2096280"/>
            <a:ext cx="70167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818978" y="2103239"/>
            <a:ext cx="564322" cy="38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97984" y="2399404"/>
            <a:ext cx="498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720680" y="2420888"/>
            <a:ext cx="5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348809" y="2414392"/>
            <a:ext cx="46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871505" y="2435876"/>
            <a:ext cx="5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504110" y="2418481"/>
            <a:ext cx="5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026805" y="2439965"/>
            <a:ext cx="4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32099" y="2416837"/>
            <a:ext cx="4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54795" y="2438321"/>
            <a:ext cx="51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962058" y="2435876"/>
            <a:ext cx="4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267744" y="1340768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are assigned as Follows?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2064" y="276873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F:\&gt;javac Demo.java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F:\&gt;java Test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b=0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c=0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d=0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e=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f=0.0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g=0.0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h=false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=null</a:t>
            </a:r>
          </a:p>
        </p:txBody>
      </p:sp>
    </p:spTree>
    <p:extLst>
      <p:ext uri="{BB962C8B-B14F-4D97-AF65-F5344CB8AC3E}">
        <p14:creationId xmlns:p14="http://schemas.microsoft.com/office/powerpoint/2010/main" val="2037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5275312" cy="4525963"/>
          </a:xfrm>
        </p:spPr>
        <p:txBody>
          <a:bodyPr/>
          <a:lstStyle/>
          <a:p>
            <a:r>
              <a:rPr lang="en-US" dirty="0" smtClean="0"/>
              <a:t>class  XYZ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	</a:t>
            </a:r>
            <a:r>
              <a:rPr lang="en-US" dirty="0" err="1" smtClean="0"/>
              <a:t>int</a:t>
            </a:r>
            <a:r>
              <a:rPr lang="en-US" dirty="0" smtClean="0"/>
              <a:t>	a;</a:t>
            </a:r>
          </a:p>
          <a:p>
            <a:r>
              <a:rPr lang="en-US" dirty="0"/>
              <a:t>	</a:t>
            </a:r>
            <a:r>
              <a:rPr lang="en-US" dirty="0" smtClean="0"/>
              <a:t>public	static	</a:t>
            </a:r>
            <a:r>
              <a:rPr lang="en-US" dirty="0" err="1" smtClean="0"/>
              <a:t>int</a:t>
            </a:r>
            <a:r>
              <a:rPr lang="en-US" dirty="0" smtClean="0"/>
              <a:t>	b;</a:t>
            </a:r>
          </a:p>
          <a:p>
            <a:endParaRPr lang="en-US" dirty="0"/>
          </a:p>
          <a:p>
            <a:r>
              <a:rPr lang="en-US" dirty="0" smtClean="0"/>
              <a:t>	public	void	</a:t>
            </a:r>
            <a:r>
              <a:rPr lang="en-US" dirty="0" err="1" smtClean="0"/>
              <a:t>doS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 m,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429392" y="2511749"/>
            <a:ext cx="3014816" cy="240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44208" y="2386588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Field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355976" y="2955853"/>
            <a:ext cx="2088232" cy="240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3635" y="2849611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Class/static Field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4247964" y="3604174"/>
            <a:ext cx="576064" cy="1512168"/>
          </a:xfrm>
          <a:prstGeom prst="rightBrace">
            <a:avLst>
              <a:gd name="adj1" fmla="val 27970"/>
              <a:gd name="adj2" fmla="val 50000"/>
            </a:avLst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5856" y="4648290"/>
            <a:ext cx="247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Arguments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5836771"/>
            <a:ext cx="211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0607" y="4685998"/>
            <a:ext cx="421726" cy="31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374200" y="4826889"/>
            <a:ext cx="2880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55061" y="3356992"/>
            <a:ext cx="31364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Instance-Field ‘a’ is visible only inside class XYZ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Field ‘b’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visible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arguments ‘m’ and ‘n’ and variable ‘y’ of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method </a:t>
            </a:r>
            <a:r>
              <a:rPr 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accessible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in side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7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1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</a:t>
            </a:r>
            <a:r>
              <a:rPr lang="en-US" dirty="0" err="1" smtClean="0"/>
              <a:t>vs</a:t>
            </a:r>
            <a:r>
              <a:rPr lang="en-US" dirty="0" smtClean="0"/>
              <a:t> Object Variables/Instance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59098"/>
              </p:ext>
            </p:extLst>
          </p:nvPr>
        </p:nvGraphicFramePr>
        <p:xfrm>
          <a:off x="251520" y="1556792"/>
          <a:ext cx="8712968" cy="7924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Fields / Object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+mj-lt"/>
                        <a:buNone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</a:t>
            </a:r>
            <a:r>
              <a:rPr lang="en-US" dirty="0" err="1" smtClean="0"/>
              <a:t>vs</a:t>
            </a:r>
            <a:r>
              <a:rPr lang="en-US" dirty="0" smtClean="0"/>
              <a:t> Object Variables/Instance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793972"/>
              </p:ext>
            </p:extLst>
          </p:nvPr>
        </p:nvGraphicFramePr>
        <p:xfrm>
          <a:off x="251520" y="1556792"/>
          <a:ext cx="8712968" cy="14020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Fields / Object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Modifiers : public, private ,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have only local or a block scope. So, Access Modifiers are not allowed.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</a:t>
            </a:r>
            <a:r>
              <a:rPr lang="en-US" dirty="0" err="1" smtClean="0"/>
              <a:t>vs</a:t>
            </a:r>
            <a:r>
              <a:rPr lang="en-US" dirty="0" smtClean="0"/>
              <a:t> Object Variables/Instance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94509"/>
              </p:ext>
            </p:extLst>
          </p:nvPr>
        </p:nvGraphicFramePr>
        <p:xfrm>
          <a:off x="251520" y="1556792"/>
          <a:ext cx="8712968" cy="20116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Fields / Object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Modifiers : public, private , ….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&lt;static&gt; keyword can be applied for class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have only local or a block scope. Access Modifiers not allowed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&lt;static&lt;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keyword can not be used for local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</a:t>
            </a:r>
            <a:r>
              <a:rPr lang="en-US" dirty="0" err="1" smtClean="0"/>
              <a:t>vs</a:t>
            </a:r>
            <a:r>
              <a:rPr lang="en-US" dirty="0" smtClean="0"/>
              <a:t> Object Variables/Instance Fields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07496"/>
              </p:ext>
            </p:extLst>
          </p:nvPr>
        </p:nvGraphicFramePr>
        <p:xfrm>
          <a:off x="251520" y="1556792"/>
          <a:ext cx="8712968" cy="47548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 Fields / Object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have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Access Modifiers : public, private , ….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US" sz="200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&lt;static&gt; keyword can be applied for class variables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Every instance field is auto initialized upon object creation. [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short, long and byte types are auto initialized to 0s, float and double types are auto initialized to 0.0f and 0.0 values respectively, 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 variable is auto initialized to ‘false’ value]   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have only local or a block scope. Access Modifiers not allowed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&lt;static&lt;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keyword can not be used for local variables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variables are not auto initialized. They have to be explicitly initialized to some default value before their use.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9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1783357"/>
            <a:ext cx="8229600" cy="4525963"/>
          </a:xfrm>
        </p:spPr>
        <p:txBody>
          <a:bodyPr/>
          <a:lstStyle/>
          <a:p>
            <a:r>
              <a:rPr lang="en-US" dirty="0" smtClean="0"/>
              <a:t>// File Name : Test.java</a:t>
            </a:r>
          </a:p>
          <a:p>
            <a:r>
              <a:rPr lang="en-US" dirty="0" smtClean="0"/>
              <a:t>class Test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	static	void	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	a;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static float 	b;</a:t>
            </a:r>
          </a:p>
          <a:p>
            <a:r>
              <a:rPr lang="en-US" dirty="0"/>
              <a:t>	</a:t>
            </a:r>
            <a:r>
              <a:rPr lang="en-US" dirty="0" smtClean="0"/>
              <a:t>} // End of Method</a:t>
            </a:r>
          </a:p>
          <a:p>
            <a:r>
              <a:rPr lang="en-US" dirty="0" smtClean="0"/>
              <a:t>} // End of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Example 1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544099" y="4077072"/>
            <a:ext cx="254006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56128" y="3631123"/>
            <a:ext cx="2736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Compile-Time Error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Local Variables cannot have Access Modifiers : public, private 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594499" y="4579263"/>
            <a:ext cx="117690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734447" y="4723279"/>
            <a:ext cx="360040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63840" y="5746030"/>
            <a:ext cx="273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Compile-Time Error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‘static’ keyword cannot be used with local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303208"/>
            <a:ext cx="858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Access Modifier and No static keyword For Local Variables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2276873"/>
            <a:ext cx="6552728" cy="4032448"/>
          </a:xfrm>
        </p:spPr>
        <p:txBody>
          <a:bodyPr/>
          <a:lstStyle/>
          <a:p>
            <a:r>
              <a:rPr lang="en-US" dirty="0" smtClean="0"/>
              <a:t>// File Name : Test.java</a:t>
            </a:r>
          </a:p>
          <a:p>
            <a:r>
              <a:rPr lang="en-US" dirty="0" smtClean="0"/>
              <a:t>class Test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	static	void	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	a;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float 	b = a + 10;</a:t>
            </a:r>
          </a:p>
          <a:p>
            <a:r>
              <a:rPr lang="en-US" dirty="0"/>
              <a:t>	</a:t>
            </a:r>
            <a:r>
              <a:rPr lang="en-US" dirty="0" smtClean="0"/>
              <a:t>} // End of Method</a:t>
            </a:r>
          </a:p>
          <a:p>
            <a:r>
              <a:rPr lang="en-US" dirty="0" smtClean="0"/>
              <a:t>} // End of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Example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39416"/>
            <a:ext cx="7449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 have to be Explicitly Initialized.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Default Initialization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39952" y="4941168"/>
            <a:ext cx="241744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624007" y="4453098"/>
            <a:ext cx="2335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Compile-Time Error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Local variables are to be initialized explicitly to some default value before their use</a:t>
            </a:r>
          </a:p>
        </p:txBody>
      </p:sp>
    </p:spTree>
    <p:extLst>
      <p:ext uri="{BB962C8B-B14F-4D97-AF65-F5344CB8AC3E}">
        <p14:creationId xmlns:p14="http://schemas.microsoft.com/office/powerpoint/2010/main" val="39068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2957" y="2492896"/>
            <a:ext cx="6552728" cy="4032448"/>
          </a:xfrm>
        </p:spPr>
        <p:txBody>
          <a:bodyPr/>
          <a:lstStyle/>
          <a:p>
            <a:r>
              <a:rPr lang="en-US" dirty="0" smtClean="0"/>
              <a:t>// File Name : Test.java</a:t>
            </a:r>
          </a:p>
          <a:p>
            <a:r>
              <a:rPr lang="en-US" dirty="0" smtClean="0"/>
              <a:t>class Test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public	static	void	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final 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	a = 56;</a:t>
            </a:r>
          </a:p>
          <a:p>
            <a:r>
              <a:rPr lang="en-US" dirty="0"/>
              <a:t>	</a:t>
            </a:r>
            <a:r>
              <a:rPr lang="en-US" dirty="0" smtClean="0"/>
              <a:t>	float 	b = a + 10;</a:t>
            </a:r>
          </a:p>
          <a:p>
            <a:r>
              <a:rPr lang="en-US" dirty="0"/>
              <a:t>	</a:t>
            </a:r>
            <a:r>
              <a:rPr lang="en-US" dirty="0" smtClean="0"/>
              <a:t>} // End of Method</a:t>
            </a:r>
          </a:p>
          <a:p>
            <a:r>
              <a:rPr lang="en-US" dirty="0" smtClean="0"/>
              <a:t>} // End of Class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Local Variables Example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439416"/>
            <a:ext cx="8659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Variables can have only ‘final’ declarations. Note ‘final’ local variables means it can not change its values  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566277" y="4768871"/>
            <a:ext cx="1949939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9081" y="4727485"/>
            <a:ext cx="266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local Variable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1454" y="5589240"/>
            <a:ext cx="4895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local variables cannot change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values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/>
    </p:bld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2163</TotalTime>
  <Words>601</Words>
  <Application>Microsoft Office PowerPoint</Application>
  <PresentationFormat>On-screen Show (4:3)</PresentationFormat>
  <Paragraphs>197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348</cp:revision>
  <cp:lastPrinted>2014-01-11T02:25:52Z</cp:lastPrinted>
  <dcterms:created xsi:type="dcterms:W3CDTF">2014-01-11T00:18:07Z</dcterms:created>
  <dcterms:modified xsi:type="dcterms:W3CDTF">2020-09-28T06:26:17Z</dcterms:modified>
</cp:coreProperties>
</file>