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3" r:id="rId2"/>
    <p:sldId id="430" r:id="rId3"/>
    <p:sldId id="431" r:id="rId4"/>
    <p:sldId id="432" r:id="rId5"/>
    <p:sldId id="433" r:id="rId6"/>
    <p:sldId id="434" r:id="rId7"/>
    <p:sldId id="436" r:id="rId8"/>
    <p:sldId id="438" r:id="rId9"/>
    <p:sldId id="429" r:id="rId1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Reading Inputs from Keyboard in Java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What is Stream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Introduction to System class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Reading Inputs From Keyboard via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40767"/>
            <a:ext cx="8659688" cy="228666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Stream is a sequence of data. [Channel Through which data moves]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Program may require to read data from various sources [Keyboard, Files, etc.)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Programs may require to write the data to various destinations [Console, Printer, Files etc.]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Reads Data From Data Sources. [Data Moves from Data Source to Program]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Stream?</a:t>
            </a:r>
            <a:endParaRPr lang="en-US" dirty="0"/>
          </a:p>
        </p:txBody>
      </p:sp>
      <p:pic>
        <p:nvPicPr>
          <p:cNvPr id="1026" name="Picture 2" descr="Reading information into a pro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43461"/>
            <a:ext cx="4648200" cy="10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4869160"/>
            <a:ext cx="8659688" cy="5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OutputStream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Writes Data to Destinations. [Data Moves from Program to Data Destination]</a:t>
            </a:r>
            <a:endParaRPr lang="en-US" sz="2000" dirty="0"/>
          </a:p>
        </p:txBody>
      </p:sp>
      <p:pic>
        <p:nvPicPr>
          <p:cNvPr id="1030" name="Picture 6" descr="Writing information from a pro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89240"/>
            <a:ext cx="46482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670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&lt;public&gt;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&lt;final&gt;</a:t>
            </a:r>
            <a:r>
              <a:rPr lang="en-US" dirty="0" smtClean="0"/>
              <a:t> class in </a:t>
            </a:r>
            <a:r>
              <a:rPr lang="en-US" dirty="0" err="1" smtClean="0"/>
              <a:t>java.lang</a:t>
            </a:r>
            <a:r>
              <a:rPr lang="en-US" dirty="0" smtClean="0"/>
              <a:t> package.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System class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2856"/>
            <a:ext cx="8587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	final 	class 	System 	extends 	Object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	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	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PrintStream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out;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System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220072" y="2820936"/>
            <a:ext cx="3779912" cy="1323439"/>
            <a:chOff x="5220072" y="2564904"/>
            <a:chExt cx="3779912" cy="1323439"/>
          </a:xfrm>
        </p:grpSpPr>
        <p:sp>
          <p:nvSpPr>
            <p:cNvPr id="5" name="Rectangle 4"/>
            <p:cNvSpPr/>
            <p:nvPr/>
          </p:nvSpPr>
          <p:spPr>
            <a:xfrm>
              <a:off x="5220072" y="2564904"/>
              <a:ext cx="367657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rgbClr val="FF0000"/>
                  </a:solidFill>
                </a:rPr>
                <a:t>System.in is  </a:t>
              </a:r>
              <a:r>
                <a:rPr lang="en-US" sz="1600" b="1" dirty="0">
                  <a:solidFill>
                    <a:srgbClr val="FF0000"/>
                  </a:solidFill>
                </a:rPr>
                <a:t>"standard" input stream. </a:t>
              </a:r>
              <a:endParaRPr lang="en-US" sz="1600" b="1" dirty="0" smtClean="0">
                <a:solidFill>
                  <a:srgbClr val="FF0000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rgbClr val="FF0000"/>
                  </a:solidFill>
                </a:rPr>
                <a:t>This </a:t>
              </a:r>
              <a:r>
                <a:rPr lang="en-US" sz="1600" b="1" dirty="0">
                  <a:solidFill>
                    <a:srgbClr val="FF0000"/>
                  </a:solidFill>
                </a:rPr>
                <a:t>stream is already open and ready to supply input data. </a:t>
              </a:r>
              <a:endParaRPr lang="en-US" sz="1600" b="1" dirty="0" smtClean="0">
                <a:solidFill>
                  <a:srgbClr val="FF0000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rgbClr val="FF0000"/>
                  </a:solidFill>
                </a:rPr>
                <a:t>Typically </a:t>
              </a:r>
              <a:r>
                <a:rPr lang="en-US" sz="1600" b="1" dirty="0">
                  <a:solidFill>
                    <a:srgbClr val="FF0000"/>
                  </a:solidFill>
                </a:rPr>
                <a:t>this stream corresponds to keyboard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input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0072" y="2564904"/>
              <a:ext cx="3779912" cy="1323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20072" y="4601141"/>
            <a:ext cx="3779912" cy="1420147"/>
            <a:chOff x="5220072" y="4601141"/>
            <a:chExt cx="3779912" cy="1420147"/>
          </a:xfrm>
        </p:grpSpPr>
        <p:sp>
          <p:nvSpPr>
            <p:cNvPr id="9" name="Rectangle 8"/>
            <p:cNvSpPr/>
            <p:nvPr/>
          </p:nvSpPr>
          <p:spPr>
            <a:xfrm>
              <a:off x="5220072" y="4601141"/>
              <a:ext cx="377991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b="1" dirty="0" err="1" smtClean="0">
                  <a:solidFill>
                    <a:srgbClr val="FF0000"/>
                  </a:solidFill>
                </a:rPr>
                <a:t>System.out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"standard</a:t>
              </a:r>
              <a:r>
                <a:rPr lang="en-US" sz="1600" b="1" dirty="0">
                  <a:solidFill>
                    <a:srgbClr val="FF0000"/>
                  </a:solidFill>
                </a:rPr>
                <a:t>"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output </a:t>
              </a:r>
              <a:r>
                <a:rPr lang="en-US" sz="1600" b="1" dirty="0">
                  <a:solidFill>
                    <a:srgbClr val="FF0000"/>
                  </a:solidFill>
                </a:rPr>
                <a:t>stream. </a:t>
              </a:r>
              <a:endParaRPr lang="en-US" sz="1600" b="1" dirty="0" smtClean="0">
                <a:solidFill>
                  <a:srgbClr val="FF0000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rgbClr val="FF0000"/>
                  </a:solidFill>
                </a:rPr>
                <a:t>This </a:t>
              </a:r>
              <a:r>
                <a:rPr lang="en-US" sz="1600" b="1" dirty="0">
                  <a:solidFill>
                    <a:srgbClr val="FF0000"/>
                  </a:solidFill>
                </a:rPr>
                <a:t>stream is already open and ready to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accept output data</a:t>
              </a:r>
              <a:r>
                <a:rPr lang="en-US" sz="1600" b="1" dirty="0">
                  <a:solidFill>
                    <a:srgbClr val="FF0000"/>
                  </a:solidFill>
                </a:rPr>
                <a:t>. </a:t>
              </a:r>
              <a:endParaRPr lang="en-US" sz="1600" b="1" dirty="0" smtClean="0">
                <a:solidFill>
                  <a:srgbClr val="FF0000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rgbClr val="FF0000"/>
                  </a:solidFill>
                </a:rPr>
                <a:t>Typically </a:t>
              </a:r>
              <a:r>
                <a:rPr lang="en-US" sz="1600" b="1" dirty="0">
                  <a:solidFill>
                    <a:srgbClr val="FF0000"/>
                  </a:solidFill>
                </a:rPr>
                <a:t>this stream corresponds to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display output over console.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4601141"/>
              <a:ext cx="3779912" cy="1420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4706112" y="3260600"/>
            <a:ext cx="504056" cy="47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682885" y="5071863"/>
            <a:ext cx="504056" cy="478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340768"/>
            <a:ext cx="9108504" cy="5184576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Scanner class is introduced in Java 1.5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To use Scanner class, 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 package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Important Constructor Methods of Scanner class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Scanner(File source) </a:t>
            </a:r>
            <a:r>
              <a:rPr lang="en-US" dirty="0">
                <a:sym typeface="Wingdings" panose="05000000000000000000" pitchFamily="2" charset="2"/>
              </a:rPr>
              <a:t> Constructs a new Scanner that produces values scanned from the specified file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Scanner(</a:t>
            </a:r>
            <a:r>
              <a:rPr lang="en-US" dirty="0" err="1" smtClean="0">
                <a:sym typeface="Wingdings" panose="05000000000000000000" pitchFamily="2" charset="2"/>
              </a:rPr>
              <a:t>InputStream</a:t>
            </a:r>
            <a:r>
              <a:rPr lang="en-US" dirty="0">
                <a:sym typeface="Wingdings" panose="05000000000000000000" pitchFamily="2" charset="2"/>
              </a:rPr>
              <a:t> source)  Constructs a new Scanner that produces values scanned from the specified input stream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Steps to Use Scanner class for keyboard input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Step 1: Create a Scanner Instance using ‘System.in’ as parameter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Scanner </a:t>
            </a:r>
            <a:r>
              <a:rPr lang="en-US" b="1" dirty="0" err="1" smtClean="0">
                <a:solidFill>
                  <a:srgbClr val="FF0000"/>
                </a:solidFill>
              </a:rPr>
              <a:t>sc</a:t>
            </a:r>
            <a:r>
              <a:rPr lang="en-US" b="1" dirty="0" smtClean="0">
                <a:solidFill>
                  <a:srgbClr val="FF0000"/>
                </a:solidFill>
              </a:rPr>
              <a:t> = new Scanner(System.in);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Step 2: Use a suitable Scanner class Method shown in the next slide</a:t>
            </a:r>
          </a:p>
          <a:p>
            <a:pPr marL="4000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Scanner class reads input in the form of </a:t>
            </a:r>
            <a:r>
              <a:rPr lang="en-US" sz="1600" dirty="0" smtClean="0">
                <a:solidFill>
                  <a:srgbClr val="FF0000"/>
                </a:solidFill>
              </a:rPr>
              <a:t>tokens</a:t>
            </a:r>
            <a:r>
              <a:rPr lang="en-US" sz="1600" dirty="0" smtClean="0"/>
              <a:t>. </a:t>
            </a:r>
          </a:p>
          <a:p>
            <a:pPr marL="4000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FF0000"/>
                </a:solidFill>
              </a:rPr>
              <a:t>token</a:t>
            </a:r>
            <a:r>
              <a:rPr lang="en-US" sz="1600" dirty="0" smtClean="0"/>
              <a:t> is </a:t>
            </a:r>
            <a:r>
              <a:rPr lang="en-US" sz="1600" dirty="0"/>
              <a:t>a </a:t>
            </a:r>
            <a:r>
              <a:rPr lang="en-US" sz="1600" dirty="0" smtClean="0"/>
              <a:t>block </a:t>
            </a:r>
            <a:r>
              <a:rPr lang="en-US" sz="1600" dirty="0"/>
              <a:t>of </a:t>
            </a:r>
            <a:r>
              <a:rPr lang="en-US" sz="1600" dirty="0" smtClean="0"/>
              <a:t>text which may contain values of multiple fields separated via </a:t>
            </a:r>
            <a:r>
              <a:rPr lang="en-US" sz="1600" dirty="0" smtClean="0">
                <a:solidFill>
                  <a:srgbClr val="FF0000"/>
                </a:solidFill>
              </a:rPr>
              <a:t>delimiters</a:t>
            </a:r>
            <a:r>
              <a:rPr lang="en-US" sz="1600" dirty="0" smtClean="0"/>
              <a:t>.</a:t>
            </a:r>
          </a:p>
          <a:p>
            <a:pPr marL="4000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FF0000"/>
                </a:solidFill>
              </a:rPr>
              <a:t>delimiter</a:t>
            </a:r>
            <a:r>
              <a:rPr lang="en-US" sz="1600" dirty="0" smtClean="0"/>
              <a:t> is a character that separates the values of different fields. Whitespace character is  the default delimiter. [</a:t>
            </a:r>
            <a:r>
              <a:rPr lang="en-US" sz="1600" dirty="0" err="1" smtClean="0"/>
              <a:t>Genral</a:t>
            </a:r>
            <a:r>
              <a:rPr lang="en-US" sz="1600" dirty="0" smtClean="0"/>
              <a:t> </a:t>
            </a:r>
            <a:r>
              <a:rPr lang="en-US" sz="1600" dirty="0" err="1" smtClean="0"/>
              <a:t>Demiliters</a:t>
            </a:r>
            <a:r>
              <a:rPr lang="en-US" sz="1600" dirty="0" smtClean="0"/>
              <a:t> are ‘,’ ‘;’ </a:t>
            </a:r>
            <a:r>
              <a:rPr lang="en-US" sz="1600" dirty="0" err="1" smtClean="0"/>
              <a:t>etc</a:t>
            </a:r>
            <a:r>
              <a:rPr lang="en-US" sz="1600" dirty="0" smtClean="0"/>
              <a:t>]</a:t>
            </a:r>
          </a:p>
          <a:p>
            <a:pPr marL="4000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Examples: Suppose you reading the name, age and sex of a person as an input in a single line.   </a:t>
            </a:r>
          </a:p>
          <a:p>
            <a:pPr marL="57150" indent="0" algn="just"/>
            <a:r>
              <a:rPr lang="en-US" sz="1600" dirty="0"/>
              <a:t>	</a:t>
            </a:r>
            <a:r>
              <a:rPr lang="en-US" sz="1600" dirty="0" smtClean="0"/>
              <a:t>	David 20 M	</a:t>
            </a:r>
            <a:r>
              <a:rPr lang="en-US" sz="1600" dirty="0" smtClean="0">
                <a:sym typeface="Wingdings" panose="05000000000000000000" pitchFamily="2" charset="2"/>
              </a:rPr>
              <a:t>	(white space default delimiter)</a:t>
            </a:r>
            <a:endParaRPr lang="en-US" sz="1600" dirty="0" smtClean="0"/>
          </a:p>
          <a:p>
            <a:pPr marL="57150" indent="0" algn="just"/>
            <a:r>
              <a:rPr lang="en-US" sz="1600" dirty="0"/>
              <a:t>	</a:t>
            </a:r>
            <a:r>
              <a:rPr lang="en-US" sz="1600" dirty="0" smtClean="0"/>
              <a:t>	David,20,M	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ym typeface="Wingdings" panose="05000000000000000000" pitchFamily="2" charset="2"/>
              </a:rPr>
              <a:t>(comma is used as </a:t>
            </a:r>
            <a:r>
              <a:rPr lang="en-US" sz="1600" dirty="0">
                <a:sym typeface="Wingdings" panose="05000000000000000000" pitchFamily="2" charset="2"/>
              </a:rPr>
              <a:t>delimiter)</a:t>
            </a:r>
            <a:endParaRPr lang="en-US" sz="1600" dirty="0"/>
          </a:p>
          <a:p>
            <a:pPr marL="57150" indent="0" algn="just"/>
            <a:endParaRPr lang="en-US" sz="1600" dirty="0" smtClean="0"/>
          </a:p>
          <a:p>
            <a:pPr marL="0" indent="0"/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Reading Input Using Scanner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next()</a:t>
            </a:r>
            <a:r>
              <a:rPr lang="en-US" sz="2000" dirty="0"/>
              <a:t> Finds and returns the next complete token from this scanner.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boolean </a:t>
            </a:r>
            <a:r>
              <a:rPr lang="en-US" sz="2000" dirty="0" err="1">
                <a:solidFill>
                  <a:srgbClr val="FF0000"/>
                </a:solidFill>
              </a:rPr>
              <a:t>nextBoolean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Scans the next token of the input into a boolean value and returns that value.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byte </a:t>
            </a:r>
            <a:r>
              <a:rPr lang="en-US" sz="2000" dirty="0" err="1">
                <a:solidFill>
                  <a:srgbClr val="FF0000"/>
                </a:solidFill>
              </a:rPr>
              <a:t>nextByte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Scans the next token of the input as a byte.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double </a:t>
            </a:r>
            <a:r>
              <a:rPr lang="en-US" sz="2000" dirty="0" err="1">
                <a:solidFill>
                  <a:srgbClr val="FF0000"/>
                </a:solidFill>
              </a:rPr>
              <a:t>nextDouble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Scans the next token of the input as a double.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float </a:t>
            </a:r>
            <a:r>
              <a:rPr lang="en-US" sz="2000" dirty="0" err="1">
                <a:solidFill>
                  <a:srgbClr val="FF0000"/>
                </a:solidFill>
              </a:rPr>
              <a:t>nextFloat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Scans the next token of the input as a float.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nextInt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Scans the next token of the input as an int.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</a:t>
            </a:r>
            <a:r>
              <a:rPr lang="en-US" sz="2000" dirty="0" err="1">
                <a:solidFill>
                  <a:srgbClr val="FF0000"/>
                </a:solidFill>
              </a:rPr>
              <a:t>nextLine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Advances this scanner past the current line and returns the input that was skipped.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long </a:t>
            </a:r>
            <a:r>
              <a:rPr lang="en-US" sz="2000" dirty="0" err="1">
                <a:solidFill>
                  <a:srgbClr val="FF0000"/>
                </a:solidFill>
              </a:rPr>
              <a:t>nextLong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Scans the next token of the input as a long.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short </a:t>
            </a:r>
            <a:r>
              <a:rPr lang="en-US" sz="2000" dirty="0" err="1">
                <a:solidFill>
                  <a:srgbClr val="FF0000"/>
                </a:solidFill>
              </a:rPr>
              <a:t>nextShort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Scans the next token of the input as a short.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Important Scanner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Scanner class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354698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// File Name: Test.java</a:t>
            </a:r>
          </a:p>
          <a:p>
            <a:r>
              <a:rPr lang="en-US" sz="1500" b="1" dirty="0"/>
              <a:t>// </a:t>
            </a:r>
            <a:r>
              <a:rPr lang="en-US" sz="1500" b="1" dirty="0" smtClean="0"/>
              <a:t>Program </a:t>
            </a:r>
            <a:r>
              <a:rPr lang="en-US" sz="1500" b="1" dirty="0"/>
              <a:t>Reads Name, age and sex of a </a:t>
            </a:r>
            <a:r>
              <a:rPr lang="en-US" sz="1500" b="1" dirty="0" smtClean="0"/>
              <a:t>person and then displays the read values on console</a:t>
            </a:r>
            <a:endParaRPr lang="en-US" sz="1500" b="1" dirty="0"/>
          </a:p>
          <a:p>
            <a:r>
              <a:rPr lang="en-US" sz="1500" b="1" dirty="0"/>
              <a:t>import </a:t>
            </a:r>
            <a:r>
              <a:rPr lang="en-US" sz="1500" b="1" dirty="0" err="1"/>
              <a:t>java.util</a:t>
            </a:r>
            <a:r>
              <a:rPr lang="en-US" sz="1500" b="1" dirty="0" smtClean="0"/>
              <a:t>.*;	// </a:t>
            </a:r>
            <a:r>
              <a:rPr lang="en-US" sz="1500" b="1" dirty="0" smtClean="0">
                <a:sym typeface="Wingdings" panose="05000000000000000000" pitchFamily="2" charset="2"/>
              </a:rPr>
              <a:t> To use Scanner class</a:t>
            </a:r>
            <a:endParaRPr lang="en-US" sz="1500" b="1" dirty="0"/>
          </a:p>
          <a:p>
            <a:r>
              <a:rPr lang="en-US" sz="1500" b="1" dirty="0"/>
              <a:t>class Test</a:t>
            </a:r>
          </a:p>
          <a:p>
            <a:r>
              <a:rPr lang="en-US" sz="1500" b="1" dirty="0"/>
              <a:t>{</a:t>
            </a:r>
          </a:p>
          <a:p>
            <a:r>
              <a:rPr lang="en-US" sz="1500" b="1" dirty="0"/>
              <a:t>	public	static	void main(String </a:t>
            </a:r>
            <a:r>
              <a:rPr lang="en-US" sz="1500" b="1" dirty="0" err="1"/>
              <a:t>args</a:t>
            </a:r>
            <a:r>
              <a:rPr lang="en-US" sz="1500" b="1" dirty="0"/>
              <a:t>[])</a:t>
            </a:r>
          </a:p>
          <a:p>
            <a:r>
              <a:rPr lang="en-US" sz="1500" b="1" dirty="0"/>
              <a:t>	{</a:t>
            </a:r>
          </a:p>
          <a:p>
            <a:r>
              <a:rPr lang="en-US" sz="1500" b="1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// Step 1 : Create a Scanner Instance using System.in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Scanner	</a:t>
            </a:r>
            <a:r>
              <a:rPr lang="en-US" sz="1600" b="1" dirty="0" err="1">
                <a:solidFill>
                  <a:srgbClr val="FF0000"/>
                </a:solidFill>
              </a:rPr>
              <a:t>sc</a:t>
            </a:r>
            <a:r>
              <a:rPr lang="en-US" sz="1600" b="1" dirty="0">
                <a:solidFill>
                  <a:srgbClr val="FF0000"/>
                </a:solidFill>
              </a:rPr>
              <a:t>	=	new	Scanner(System.in);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</a:rPr>
              <a:t>("Enter Name, Age and Sex of the Person");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// </a:t>
            </a:r>
            <a:r>
              <a:rPr lang="en-US" sz="1600" b="1" dirty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2 </a:t>
            </a:r>
            <a:r>
              <a:rPr lang="en-US" sz="1600" b="1" dirty="0">
                <a:solidFill>
                  <a:srgbClr val="FF0000"/>
                </a:solidFill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</a:rPr>
              <a:t>Use Suitable Scanner class Methods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	String  </a:t>
            </a:r>
            <a:r>
              <a:rPr lang="en-US" sz="1600" b="1" dirty="0" smtClean="0">
                <a:solidFill>
                  <a:srgbClr val="FF0000"/>
                </a:solidFill>
              </a:rPr>
              <a:t>	name	=</a:t>
            </a: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err="1">
                <a:solidFill>
                  <a:srgbClr val="FF0000"/>
                </a:solidFill>
              </a:rPr>
              <a:t>sc.next</a:t>
            </a:r>
            <a:r>
              <a:rPr lang="en-US" sz="1600" b="1" dirty="0" smtClean="0">
                <a:solidFill>
                  <a:srgbClr val="FF0000"/>
                </a:solidFill>
              </a:rPr>
              <a:t>();		// Reads Name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err="1">
                <a:solidFill>
                  <a:srgbClr val="FF0000"/>
                </a:solidFill>
              </a:rPr>
              <a:t>int</a:t>
            </a:r>
            <a:r>
              <a:rPr lang="en-US" sz="1600" b="1" dirty="0">
                <a:solidFill>
                  <a:srgbClr val="FF0000"/>
                </a:solidFill>
              </a:rPr>
              <a:t>	age	=	</a:t>
            </a:r>
            <a:r>
              <a:rPr lang="en-US" sz="1600" b="1" dirty="0" err="1">
                <a:solidFill>
                  <a:srgbClr val="FF0000"/>
                </a:solidFill>
              </a:rPr>
              <a:t>sc.nextInt</a:t>
            </a:r>
            <a:r>
              <a:rPr lang="en-US" sz="1600" b="1" dirty="0" smtClean="0">
                <a:solidFill>
                  <a:srgbClr val="FF0000"/>
                </a:solidFill>
              </a:rPr>
              <a:t>();	// Reads Age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	String	sex	=	</a:t>
            </a:r>
            <a:r>
              <a:rPr lang="en-US" sz="1600" b="1" dirty="0" err="1">
                <a:solidFill>
                  <a:srgbClr val="FF0000"/>
                </a:solidFill>
              </a:rPr>
              <a:t>sc.next</a:t>
            </a:r>
            <a:r>
              <a:rPr lang="en-US" sz="1600" b="1" dirty="0" smtClean="0">
                <a:solidFill>
                  <a:srgbClr val="FF0000"/>
                </a:solidFill>
              </a:rPr>
              <a:t>();		// Reads Sex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err="1">
                <a:solidFill>
                  <a:srgbClr val="FF0000"/>
                </a:solidFill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</a:rPr>
              <a:t>("Name : " + name + "Age: "+age+" Sex: "+sex);</a:t>
            </a:r>
          </a:p>
          <a:p>
            <a:r>
              <a:rPr lang="en-US" sz="1500" b="1" dirty="0"/>
              <a:t>	</a:t>
            </a:r>
          </a:p>
          <a:p>
            <a:r>
              <a:rPr lang="en-US" sz="1500" b="1" dirty="0"/>
              <a:t>	}// End of Method 	</a:t>
            </a:r>
          </a:p>
          <a:p>
            <a:r>
              <a:rPr lang="en-US" sz="1500" b="1" dirty="0"/>
              <a:t>}// End of class Test</a:t>
            </a:r>
          </a:p>
        </p:txBody>
      </p:sp>
    </p:spTree>
    <p:extLst>
      <p:ext uri="{BB962C8B-B14F-4D97-AF65-F5344CB8AC3E}">
        <p14:creationId xmlns:p14="http://schemas.microsoft.com/office/powerpoint/2010/main" val="30337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Scanner class Example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354698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Input the value of each field in a separate line or on the same line using whitespace character as a delimiter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32" y="3717032"/>
            <a:ext cx="3960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 Test</a:t>
            </a:r>
          </a:p>
          <a:p>
            <a:r>
              <a:rPr lang="en-US" b="1" dirty="0">
                <a:solidFill>
                  <a:srgbClr val="FF0000"/>
                </a:solidFill>
              </a:rPr>
              <a:t>Enter Name, Age and Sex of the Person</a:t>
            </a:r>
          </a:p>
          <a:p>
            <a:r>
              <a:rPr lang="en-US" b="1" dirty="0">
                <a:solidFill>
                  <a:srgbClr val="FF0000"/>
                </a:solidFill>
              </a:rPr>
              <a:t>David</a:t>
            </a:r>
          </a:p>
          <a:p>
            <a:r>
              <a:rPr lang="en-US" b="1" dirty="0">
                <a:solidFill>
                  <a:srgbClr val="FF0000"/>
                </a:solidFill>
              </a:rPr>
              <a:t>30</a:t>
            </a:r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</a:p>
          <a:p>
            <a:r>
              <a:rPr lang="en-US" b="1" dirty="0">
                <a:solidFill>
                  <a:srgbClr val="FF0000"/>
                </a:solidFill>
              </a:rPr>
              <a:t>Name : </a:t>
            </a:r>
            <a:r>
              <a:rPr lang="en-US" b="1" dirty="0" err="1">
                <a:solidFill>
                  <a:srgbClr val="FF0000"/>
                </a:solidFill>
              </a:rPr>
              <a:t>DavidAge</a:t>
            </a:r>
            <a:r>
              <a:rPr lang="en-US" b="1" dirty="0">
                <a:solidFill>
                  <a:srgbClr val="FF0000"/>
                </a:solidFill>
              </a:rPr>
              <a:t>: 30 Sex: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06896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 in Separate Lines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06896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 in Same Line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4048" y="3865377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 Test</a:t>
            </a:r>
          </a:p>
          <a:p>
            <a:r>
              <a:rPr lang="en-US" b="1" dirty="0">
                <a:solidFill>
                  <a:srgbClr val="FF0000"/>
                </a:solidFill>
              </a:rPr>
              <a:t>Enter Name, Age and Sex of the Person</a:t>
            </a:r>
          </a:p>
          <a:p>
            <a:r>
              <a:rPr lang="en-US" b="1" dirty="0">
                <a:solidFill>
                  <a:srgbClr val="FF0000"/>
                </a:solidFill>
              </a:rPr>
              <a:t>David 30 M</a:t>
            </a:r>
          </a:p>
          <a:p>
            <a:r>
              <a:rPr lang="en-US" b="1" dirty="0">
                <a:solidFill>
                  <a:srgbClr val="FF0000"/>
                </a:solidFill>
              </a:rPr>
              <a:t>Name : </a:t>
            </a:r>
            <a:r>
              <a:rPr lang="en-US" b="1" dirty="0" err="1">
                <a:solidFill>
                  <a:srgbClr val="FF0000"/>
                </a:solidFill>
              </a:rPr>
              <a:t>DavidAge</a:t>
            </a:r>
            <a:r>
              <a:rPr lang="en-US" b="1" dirty="0">
                <a:solidFill>
                  <a:srgbClr val="FF0000"/>
                </a:solidFill>
              </a:rPr>
              <a:t>: 30 Sex: M</a:t>
            </a:r>
          </a:p>
        </p:txBody>
      </p:sp>
    </p:spTree>
    <p:extLst>
      <p:ext uri="{BB962C8B-B14F-4D97-AF65-F5344CB8AC3E}">
        <p14:creationId xmlns:p14="http://schemas.microsoft.com/office/powerpoint/2010/main" val="18631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Scanner class Example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354698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Mismatched Type Values May Results into Exceptions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2204864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F:\&gt;java Test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Enter Name, Age and Sex of the Person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David S 20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Exception in thread "main" </a:t>
            </a:r>
            <a:r>
              <a:rPr lang="en-US" sz="2000" dirty="0" err="1">
                <a:solidFill>
                  <a:srgbClr val="FF0000"/>
                </a:solidFill>
              </a:rPr>
              <a:t>java.util.InputMismatchException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    at </a:t>
            </a:r>
            <a:r>
              <a:rPr lang="en-US" sz="2000" dirty="0" err="1">
                <a:solidFill>
                  <a:srgbClr val="FF0000"/>
                </a:solidFill>
              </a:rPr>
              <a:t>java.util.Scanner.throwFor</a:t>
            </a:r>
            <a:r>
              <a:rPr lang="en-US" sz="2000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at </a:t>
            </a:r>
            <a:r>
              <a:rPr lang="en-US" sz="2000" dirty="0" err="1">
                <a:solidFill>
                  <a:srgbClr val="FF0000"/>
                </a:solidFill>
              </a:rPr>
              <a:t>java.util.Scanner.next</a:t>
            </a:r>
            <a:r>
              <a:rPr lang="en-US" sz="2000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at </a:t>
            </a:r>
            <a:r>
              <a:rPr lang="en-US" sz="2000" dirty="0" err="1">
                <a:solidFill>
                  <a:srgbClr val="FF0000"/>
                </a:solidFill>
              </a:rPr>
              <a:t>java.util.Scanner.nextInt</a:t>
            </a:r>
            <a:r>
              <a:rPr lang="en-US" sz="2000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at </a:t>
            </a:r>
            <a:r>
              <a:rPr lang="en-US" sz="2000" dirty="0" err="1">
                <a:solidFill>
                  <a:srgbClr val="FF0000"/>
                </a:solidFill>
              </a:rPr>
              <a:t>java.util.Scanner.nextInt</a:t>
            </a:r>
            <a:r>
              <a:rPr lang="en-US" sz="2000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at </a:t>
            </a:r>
            <a:r>
              <a:rPr lang="en-US" sz="2000" dirty="0" err="1">
                <a:solidFill>
                  <a:srgbClr val="FF0000"/>
                </a:solidFill>
              </a:rPr>
              <a:t>Test.main</a:t>
            </a:r>
            <a:r>
              <a:rPr lang="en-US" sz="2000" dirty="0">
                <a:solidFill>
                  <a:srgbClr val="FF0000"/>
                </a:solidFill>
              </a:rPr>
              <a:t>(its.java:14)</a:t>
            </a:r>
          </a:p>
        </p:txBody>
      </p:sp>
    </p:spTree>
    <p:extLst>
      <p:ext uri="{BB962C8B-B14F-4D97-AF65-F5344CB8AC3E}">
        <p14:creationId xmlns:p14="http://schemas.microsoft.com/office/powerpoint/2010/main" val="12121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1723</TotalTime>
  <Words>452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278</cp:revision>
  <cp:lastPrinted>2014-01-11T02:25:52Z</cp:lastPrinted>
  <dcterms:created xsi:type="dcterms:W3CDTF">2014-01-11T00:18:07Z</dcterms:created>
  <dcterms:modified xsi:type="dcterms:W3CDTF">2020-10-06T09:19:04Z</dcterms:modified>
</cp:coreProperties>
</file>