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3" r:id="rId2"/>
    <p:sldId id="430" r:id="rId3"/>
    <p:sldId id="451" r:id="rId4"/>
    <p:sldId id="453" r:id="rId5"/>
    <p:sldId id="455" r:id="rId6"/>
    <p:sldId id="457" r:id="rId7"/>
    <p:sldId id="458" r:id="rId8"/>
    <p:sldId id="431" r:id="rId9"/>
    <p:sldId id="433" r:id="rId10"/>
    <p:sldId id="435" r:id="rId11"/>
    <p:sldId id="437" r:id="rId12"/>
    <p:sldId id="439" r:id="rId13"/>
    <p:sldId id="441" r:id="rId14"/>
    <p:sldId id="443" r:id="rId15"/>
    <p:sldId id="447" r:id="rId16"/>
    <p:sldId id="449" r:id="rId17"/>
    <p:sldId id="445" r:id="rId18"/>
    <p:sldId id="450" r:id="rId19"/>
    <p:sldId id="429" r:id="rId2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980CF-F4E2-3E48-9DC5-31F0B8D012A5}" v="1" dt="2022-11-06T10:41:14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 autoAdjust="0"/>
    <p:restoredTop sz="94660"/>
  </p:normalViewPr>
  <p:slideViewPr>
    <p:cSldViewPr>
      <p:cViewPr varScale="1">
        <p:scale>
          <a:sx n="174" d="100"/>
          <a:sy n="174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sh Khandelwal [Information Technology - 2021]" userId="7759321a-53c2-49fb-814b-b75bdbd3f5d6" providerId="ADAL" clId="{41F980CF-F4E2-3E48-9DC5-31F0B8D012A5}"/>
    <pc:docChg chg="modSld">
      <pc:chgData name="Navansh Khandelwal [Information Technology - 2021]" userId="7759321a-53c2-49fb-814b-b75bdbd3f5d6" providerId="ADAL" clId="{41F980CF-F4E2-3E48-9DC5-31F0B8D012A5}" dt="2022-11-06T10:41:14.812" v="0" actId="767"/>
      <pc:docMkLst>
        <pc:docMk/>
      </pc:docMkLst>
      <pc:sldChg chg="addSp modSp">
        <pc:chgData name="Navansh Khandelwal [Information Technology - 2021]" userId="7759321a-53c2-49fb-814b-b75bdbd3f5d6" providerId="ADAL" clId="{41F980CF-F4E2-3E48-9DC5-31F0B8D012A5}" dt="2022-11-06T10:41:14.812" v="0" actId="767"/>
        <pc:sldMkLst>
          <pc:docMk/>
          <pc:sldMk cId="1801932600" sldId="450"/>
        </pc:sldMkLst>
        <pc:spChg chg="add mod">
          <ac:chgData name="Navansh Khandelwal [Information Technology - 2021]" userId="7759321a-53c2-49fb-814b-b75bdbd3f5d6" providerId="ADAL" clId="{41F980CF-F4E2-3E48-9DC5-31F0B8D012A5}" dt="2022-11-06T10:41:14.812" v="0" actId="767"/>
          <ac:spMkLst>
            <pc:docMk/>
            <pc:sldMk cId="1801932600" sldId="450"/>
            <ac:spMk id="8" creationId="{8E060FC6-96FE-A537-22B0-58CD47A3612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2T08:06:54.2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14908 7913 0,'-25'-25'47,"-74"25"0,74 0-31,-24-50-16,-1 50 15,0 0 1,1-25 0,24 25-16,0 0 15,-25 0-15,-24 0 16,0 0-16,-1 0 15,1 0-15,-1 0 16,-24 25-16,-25-25 16,25 0-16,-50 50 15,25-50-15,-50 0 16,1 49-16,-75-49 16,25 50-16,-1-50 15,-24 0-15,-25 50 0,75-50 16,0 0-16,49 0 15,-25 49-15,0-49 16,1 0-16,-26 50 16,26-50-16,-26 50 15,1-50-15,24 0 16,1 0-16,49 49 16,-25-49-16,50 0 15,24 0-15,25 0 16,26 0-16,-26 0 15,25 0 1,25-49 0,0 24-1,0 0 1,0-25 0,0 26 46,-25 24-31,1 0-31</inkml:trace>
  <inkml:trace contextRef="#ctx0" brushRef="#br0" timeOffset="4813.41">9625 7689 0,'0'0'0,"0"-24"0,0-1 16,-25 25-16,25-50 15,0-24 1,0-25 0,0 74-1,-50 25-15,1 0 16,-1-25 0,25 25-16,-24 0 15,-1-50-15,-25 50 16,1-49-16,-496-298 47,446 198-47,24 49 15,-48 1-15,-1 25 16,0-1-16,0 26 16,-49-1-16,-1 50 15,-49-49-15,25 49 16,24 0-16,-49-50 15,50 50-15,24 0 16,1-50-16,24 50 16,-25 0-16,1 0 15,-1 0-15,25 0 0,0 0 16,25 0-16,-25 0 16,25 25-16,25-25 15,0 25-15,25-25 16,-1 74-16,1-74 15,-1 50-15,26-50 16,-26 50-16,26-50 16,-1 49-16,25-49 15,-49 25-15,49-25 16,0 0-16,25 50 16,-49-50-16,-1 0 15,50 24-15,-25-24 16,0 50-1,-49 24 1,74-49 0,-25-25-16,25 50 15,0-25 17,0 24-1,0 1-16,-25-50 1,25 25-16,0 24 16,0 1-1,0 0-15,0-26 16,0 26-16,0 0 16,0-1-16,0 1 15,0-1-15,0-24 16,50 0-1,-50 25 1,25-50 15,-25 24-31,25-24 16,24 25 0,1-25-1,-50 50-15,49-50 16,-24 0-16,25 0 0,-1 25 15,-24-25-15,0 0 16,25 0-16,-26 0 16,1 49-16,25-49 15,24 99-15,1-99 16,-1 0-16,1 0 16,24 0-16,-25 0 15,25 0-15,1 0 16,-26 0-16,25 0 15,25-24-15,-24 24 16,-1 0-16,0 0 0,0 0 16,0 0-16,1-50 15,-26 50-15,0 0 16,-24 0-16,0 0 16,-26 0-16,26 0 15,0 0-15,-1 0 16,-24 0-16,0 0 15,-25-25-15,49 25 16,-49-25 15,0 1 16,0-26 234,50 50-265,-50-25 0,0 0-1,25 25 17,-25-24-32,25 24 15,0 0 1,24 0 15,-49 49-31,0 1 16,0-1-1,0 1 1,-25 49 0,25-74-1,-24-25-15,24 50 16,-50-1-1,50 1-15,-25-50 16,25 49 0,-25-24-16,-24-25 172,49-49-1,0 24-155,0 0 15,0 0-15,0-24 15,0 24-15,24 25-16,-24-50 15,0 25-15,0-24 16,0 24-16,0 0 16,0 0-16,0-24 15,0 24-15,0 0 16,-24-24-16,24 24 16,-50-25-16,25 25 0,-24 1 15,24-26 1,-25 50-16,25-50 0,-24 1 15,-1 49 1,50-25 0,-74 25-16,49 0 15,0 0 1,0 0-16,-49 0 16,24 25-16,26-25 15,-26 0-15,0 0 16,1 25-16,-1-25 15,25 0-15,1 0 16,-51 49-16,50-49 16,1 0-16,-26 25 15,25-25-15,0 25 0,-24-25 16,24 49-16,-25-49 16,-24 50-16,24-50 15,25 50-15,-24-50 16,-1 49-16,25-49 15,-24 50-15,24-50 16,0 74-16,-24-24 16,49-25-16,-50-1 15,50 26-15,-50-25 16,-24 49 0,49-24-1,25-25-15,0-1 0,-49 26 16,49-25-16,0 0 15,0 24-15,0 26 16,-25-26-16,25-24 16,0 0-16,0 25 15,0-26-15,0 1 16,0 25-16,49-25 16,-49-1-16,75 26 15,-50-25-15,24 24 16,-24-24-16,49 25 15,-49-25-15,25 24 16,-1 1-16,26-1 0,-1 26 16,1-26-16,-1 26 15,0-50-15,26 24 16,-1 1-16,50 0 16,24-1-16,-24 1 15,-25-1-15,99 1 16,-49 0-16,0-1 15,-1-49-15,26 75 16,-26-75-16,26 49 16,-1-49-16,-24 0 15,-25 0-15,49 0 16,1 0-16,24 0 16,-25 0-16,-49 0 0,0 0 15,-25 0 1,25 0-16,-25-25 0,-25 25 15,25-74-15,-25 74 16,1-74-16,-26 24 16,-24 50-16,24-74 15,-49 24-15,24 25 16,-24-49 0,-25 24-16,50-24 15,-50 24-15,0-24 16,0-1-16,0-24 15,0-25-15,0-50 16,0 1-16,-25-26 0,25 1 16,-50 24-16,1 25 15,-1 50-15,-24-25 16,-1 50-16,26-25 16,-50 24-16,24 26 15,25-1-15,-49-24 16,25-1-16,-50 25 15,0 1-15,25-1 16,-25 1-16,24-1 16,-48 0-16,48 26 15,-49-26-15,25 0 16,25 1-16,25-1 16,-50 50-16,49-49 15,1 49-15,0 0 0,24 0 16,-24-50-16,-1 50 15,1 0-15,-1 25 16,26 0-16,-1-25 16,-24 99-16,-26-74 15,26 24-15,0-24 16,-1 25-16,26-26 16,-1 26-16,-24 0 15,-26 24-15,26 0 16,0-24-16,24-25 15,0 49-15,-49-24 16,25 24-16,24-24 0,-24 0 16,49-26-1,0 26-15,-25-50 0,50 50 16,-49-50-16,49 24 16,-25-24-1,25 25 110,-99-25-109</inkml:trace>
  <inkml:trace contextRef="#ctx0" brushRef="#br1" timeOffset="28927.85">5854 6921 0,'25'-50'16,"25"0"-1,123-24 1,26 24 0,-26 25-16,-49-24 15,-49 49 1,-26 0-1,1 0 1,-25 0 0,24 0-16,1 0 15,99 49 1,0 51 0,24 49-1,1 74-15,-75-74 16,-24-50-1,-51-25 1,1-24 0,0-25-1,-25 24-15,0 26 16,50-1 0,-26 25-1,1 0 1,25 1-1,-25-26 1,-1-24-16,1-50 16,-25 25-1,50-25 17,-25 0-17,-1-25-15,51-25 16,-25 25-1,24-24 1,-24 49 0,24-25-1,-24-25 1,-50 25 0,0 1 30,0-1-30,-25 0 0,-99 0-1,49 25 1,-24-25 0,25 1-1,-26-1-15,-24 25 16,-124 0-1,0 0 1,75 0 0,-1 99-1,-124 100-15,50-1 16,50 25 0,24-74-1,25 0 1,50-25-1,50-50 1,-1 26-16,0-26 16,1 75-1,49-50 1,0-25 0,0-49-1,-25-25-15,25 25 16,50-25 62,98-25-78,-24-24 16,50-26-1,25-49 1,-26-99-1,274-298 1,74 0 0,49-223-16,-198 74 15,-124 224 1,-99 198 0,0 124-1,24 49 1,-24 26-16,-99 24 15,-25 25 1,-50 0 15,-74 74-15,-100 150-16,1 98 16,-1-49-1,1-75 1,-50-49-1,49 0 1,-24 25-16,-74 297 16,148-149-1,74-148 1,26-25 0,24-75-1,25-24-15,0-25 16,0-1-1,50-24 48,24 0-47,25-24-16,25-26 15,25 0 1,0-49-1,-50 50 1,25-51 0,0-24-16,0 0 15,50 25 1,74 25 0,-75 24-1,-73 0 1,-1 26-16,-74 24 15,-25-25 1,-50 74 31,-173 75-31,0 50-1,49-25 1,0-25-1,25 0 1,75-50-16,24-24 16,-24 0-1,49-50 1,0 24 0,25 1 15,25-25 0,0 25-15,0 0-1,24-25 1,1 25-16,0-25 16,24 0-1,25 0 1,50 24-1,-74-24 1,-51 0 0,1 0-1,-298 199 282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Object-Oriented</a:t>
            </a:r>
            <a:r>
              <a:rPr lang="en-US" sz="1200" b="1" baseline="0" dirty="0"/>
              <a:t> Programming Using Java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Passing Objects as Parameters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1 ….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33792"/>
            <a:ext cx="563535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71368" y="3020567"/>
            <a:ext cx="2164456" cy="1165089"/>
            <a:chOff x="5971368" y="3020567"/>
            <a:chExt cx="2164456" cy="1165089"/>
          </a:xfrm>
        </p:grpSpPr>
        <p:sp>
          <p:nvSpPr>
            <p:cNvPr id="2" name="TextBox 1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56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45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1619672" y="2204864"/>
            <a:ext cx="2448272" cy="23762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0764" y="435029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6534503" y="3818657"/>
            <a:ext cx="586523" cy="76247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0"/>
          </p:cNvCxnSpPr>
          <p:nvPr/>
        </p:nvCxnSpPr>
        <p:spPr>
          <a:xfrm flipH="1">
            <a:off x="6243238" y="24928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6991" y="21323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261244" y="4725144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0853" y="5650670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471901" y="3744584"/>
            <a:ext cx="108558" cy="92552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07714" y="3727310"/>
            <a:ext cx="125841" cy="92582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2240" y="465313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Values gets updated via update() method</a:t>
            </a:r>
          </a:p>
        </p:txBody>
      </p:sp>
      <p:sp>
        <p:nvSpPr>
          <p:cNvPr id="5" name="Right Brace 4"/>
          <p:cNvSpPr/>
          <p:nvPr/>
        </p:nvSpPr>
        <p:spPr>
          <a:xfrm>
            <a:off x="1569060" y="2348879"/>
            <a:ext cx="576064" cy="428797"/>
          </a:xfrm>
          <a:prstGeom prst="rightBrace">
            <a:avLst>
              <a:gd name="adj1" fmla="val 36152"/>
              <a:gd name="adj2" fmla="val 50000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>
            <a:off x="2145124" y="2563278"/>
            <a:ext cx="3826244" cy="201785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41830" y="3780203"/>
            <a:ext cx="1059759" cy="7902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1 ….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33792"/>
            <a:ext cx="563535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(“After Calling Update Method");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71368" y="3020567"/>
            <a:ext cx="2164456" cy="1165089"/>
            <a:chOff x="5971368" y="3020567"/>
            <a:chExt cx="2164456" cy="1165089"/>
          </a:xfrm>
        </p:grpSpPr>
        <p:sp>
          <p:nvSpPr>
            <p:cNvPr id="2" name="TextBox 1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56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45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1619672" y="2204864"/>
            <a:ext cx="2448272" cy="23762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0764" y="435029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6534503" y="3818657"/>
            <a:ext cx="586523" cy="76247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0"/>
          </p:cNvCxnSpPr>
          <p:nvPr/>
        </p:nvCxnSpPr>
        <p:spPr>
          <a:xfrm flipH="1">
            <a:off x="6243238" y="24928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6991" y="21323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261244" y="4725144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0853" y="5650670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471901" y="3744584"/>
            <a:ext cx="108558" cy="92552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07714" y="3727310"/>
            <a:ext cx="125841" cy="92582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2240" y="465313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Values gets updated via update() method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1569060" y="2348879"/>
            <a:ext cx="576064" cy="428797"/>
          </a:xfrm>
          <a:prstGeom prst="rightBrace">
            <a:avLst>
              <a:gd name="adj1" fmla="val 36152"/>
              <a:gd name="adj2" fmla="val 50000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>
            <a:off x="2145124" y="2563278"/>
            <a:ext cx="3826244" cy="201785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941830" y="3780203"/>
            <a:ext cx="1059759" cy="7902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" idx="1"/>
          </p:cNvCxnSpPr>
          <p:nvPr/>
        </p:nvCxnSpPr>
        <p:spPr>
          <a:xfrm flipV="1">
            <a:off x="1944394" y="3659833"/>
            <a:ext cx="4026974" cy="176584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1 ….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8520" y="177281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of Example 1 Program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1680" y="2420888"/>
            <a:ext cx="51845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 Test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Calling Update Method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 5b= 6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Calling Update Method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 56b= 45</a:t>
            </a:r>
          </a:p>
        </p:txBody>
      </p:sp>
    </p:spTree>
    <p:extLst>
      <p:ext uri="{BB962C8B-B14F-4D97-AF65-F5344CB8AC3E}">
        <p14:creationId xmlns:p14="http://schemas.microsoft.com/office/powerpoint/2010/main" val="39960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2 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71656" cy="7110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Suppose the Update Method is changed as follows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420888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	new	AB(10,20);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00032" y="2781444"/>
            <a:ext cx="2164456" cy="1165089"/>
            <a:chOff x="5971368" y="3020567"/>
            <a:chExt cx="2164456" cy="1165089"/>
          </a:xfrm>
        </p:grpSpPr>
        <p:sp>
          <p:nvSpPr>
            <p:cNvPr id="10" name="TextBox 9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1364964" y="3212976"/>
            <a:ext cx="2691787" cy="21242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6086" y="413057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7379825" y="3598936"/>
            <a:ext cx="586523" cy="76247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100175" y="23493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3928" y="19888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145817" y="4488947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8383" y="5324915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</p:spTree>
    <p:extLst>
      <p:ext uri="{BB962C8B-B14F-4D97-AF65-F5344CB8AC3E}">
        <p14:creationId xmlns:p14="http://schemas.microsoft.com/office/powerpoint/2010/main" val="40596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2 …. 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71656" cy="7110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Suppose the Update Method is changed as follows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420888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	new	AB(10,20);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00032" y="2781444"/>
            <a:ext cx="2164456" cy="1165089"/>
            <a:chOff x="5971368" y="3020567"/>
            <a:chExt cx="2164456" cy="1165089"/>
          </a:xfrm>
        </p:grpSpPr>
        <p:sp>
          <p:nvSpPr>
            <p:cNvPr id="10" name="TextBox 9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1364964" y="3212976"/>
            <a:ext cx="2691787" cy="21242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100175" y="23493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3928" y="19888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045896" y="4668967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00602" y="5615001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18801" y="3549995"/>
            <a:ext cx="1417285" cy="8114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32240" y="3848087"/>
            <a:ext cx="2164456" cy="1165089"/>
            <a:chOff x="5971368" y="3020567"/>
            <a:chExt cx="2164456" cy="1165089"/>
          </a:xfrm>
        </p:grpSpPr>
        <p:sp>
          <p:nvSpPr>
            <p:cNvPr id="26" name="TextBox 25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90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2 …. 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71656" cy="7110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Suppose the Update Method is changed as follows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420888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	new	AB(10,20);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00032" y="2781444"/>
            <a:ext cx="2164456" cy="1165089"/>
            <a:chOff x="5971368" y="3020567"/>
            <a:chExt cx="2164456" cy="1165089"/>
          </a:xfrm>
        </p:grpSpPr>
        <p:sp>
          <p:nvSpPr>
            <p:cNvPr id="10" name="TextBox 9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1364964" y="3212976"/>
            <a:ext cx="2691787" cy="21242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100175" y="23493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3928" y="19888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045896" y="4668967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00602" y="5615001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18801" y="3549995"/>
            <a:ext cx="1417285" cy="8114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32240" y="3848087"/>
            <a:ext cx="2164456" cy="1165089"/>
            <a:chOff x="5971368" y="3020567"/>
            <a:chExt cx="2164456" cy="1165089"/>
          </a:xfrm>
        </p:grpSpPr>
        <p:sp>
          <p:nvSpPr>
            <p:cNvPr id="26" name="TextBox 25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2316249" y="3740099"/>
            <a:ext cx="4415991" cy="74725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0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2 …. 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71656" cy="7110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Suppose the Update Method is changed as follows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420888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	new	AB(10,20);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00032" y="2781444"/>
            <a:ext cx="2164456" cy="1165089"/>
            <a:chOff x="5971368" y="3020567"/>
            <a:chExt cx="2164456" cy="1165089"/>
          </a:xfrm>
        </p:grpSpPr>
        <p:sp>
          <p:nvSpPr>
            <p:cNvPr id="10" name="TextBox 9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1364964" y="3212976"/>
            <a:ext cx="2691787" cy="21242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100175" y="23493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3928" y="19888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045896" y="4668967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00602" y="5615001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18801" y="3549995"/>
            <a:ext cx="1417285" cy="8114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32240" y="3848087"/>
            <a:ext cx="2164456" cy="1165089"/>
            <a:chOff x="5971368" y="3020567"/>
            <a:chExt cx="2164456" cy="1165089"/>
          </a:xfrm>
        </p:grpSpPr>
        <p:sp>
          <p:nvSpPr>
            <p:cNvPr id="26" name="TextBox 25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45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2316249" y="3740099"/>
            <a:ext cx="4415991" cy="74725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33167" y="3946533"/>
            <a:ext cx="4399072" cy="69964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4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2 …. 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71656" cy="7110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Suppose the Update Method is changed as follows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420888"/>
            <a:ext cx="511256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	new	AB(10,20);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(“After Calling Update Method");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00032" y="2781444"/>
            <a:ext cx="2164456" cy="1165089"/>
            <a:chOff x="5971368" y="3020567"/>
            <a:chExt cx="2164456" cy="1165089"/>
          </a:xfrm>
        </p:grpSpPr>
        <p:sp>
          <p:nvSpPr>
            <p:cNvPr id="10" name="TextBox 9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1364964" y="3212976"/>
            <a:ext cx="2691787" cy="21242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100175" y="23493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3928" y="19888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045896" y="4668967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00602" y="5615001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18801" y="3549995"/>
            <a:ext cx="1417285" cy="8114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32240" y="3848087"/>
            <a:ext cx="2164456" cy="1165089"/>
            <a:chOff x="5971368" y="3020567"/>
            <a:chExt cx="2164456" cy="1165089"/>
          </a:xfrm>
        </p:grpSpPr>
        <p:sp>
          <p:nvSpPr>
            <p:cNvPr id="26" name="TextBox 25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56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45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0522" y="5877272"/>
            <a:ext cx="714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 updates of update() Method are not reflected </a:t>
            </a:r>
          </a:p>
          <a:p>
            <a:pPr algn="ctr"/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main() Method</a:t>
            </a:r>
          </a:p>
        </p:txBody>
      </p:sp>
    </p:spTree>
    <p:extLst>
      <p:ext uri="{BB962C8B-B14F-4D97-AF65-F5344CB8AC3E}">
        <p14:creationId xmlns:p14="http://schemas.microsoft.com/office/powerpoint/2010/main" val="42818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7110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Declare the method argument as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Preventing the Called Method from Changing the Object 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3463841"/>
            <a:ext cx="7776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	AB 	</a:t>
            </a:r>
            <a:r>
              <a:rPr lang="en-US" sz="2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	new	AB(10,20);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868144" y="4335487"/>
            <a:ext cx="978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817560" y="4479503"/>
            <a:ext cx="2880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6096" y="5487615"/>
            <a:ext cx="3051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Compile-Time Error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27984" y="2767995"/>
            <a:ext cx="0" cy="8695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949931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Object Reference variable can not point to any other object-reference of same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60FC6-96FE-A537-22B0-58CD47A36127}"/>
              </a:ext>
            </a:extLst>
          </p:cNvPr>
          <p:cNvSpPr txBox="1"/>
          <p:nvPr/>
        </p:nvSpPr>
        <p:spPr>
          <a:xfrm>
            <a:off x="6056986" y="1704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874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Objects are always </a:t>
            </a:r>
            <a:r>
              <a:rPr lang="en-US" dirty="0">
                <a:solidFill>
                  <a:srgbClr val="FF0000"/>
                </a:solidFill>
              </a:rPr>
              <a:t>‘passed by reference’ </a:t>
            </a:r>
            <a:r>
              <a:rPr lang="en-US" dirty="0"/>
              <a:t>to the called Methods. Changes/Updates/Modifications made to the state of the object in the called method using the passed object-reference variable will be reflected in the calling method also provided the called method does not change the value of object-reference.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Primitive Types (byte, short, </a:t>
            </a:r>
            <a:r>
              <a:rPr lang="en-US" dirty="0" err="1"/>
              <a:t>int</a:t>
            </a:r>
            <a:r>
              <a:rPr lang="en-US" dirty="0"/>
              <a:t> etc.) are always </a:t>
            </a:r>
            <a:r>
              <a:rPr lang="en-US" dirty="0">
                <a:solidFill>
                  <a:srgbClr val="FF0000"/>
                </a:solidFill>
              </a:rPr>
              <a:t>‘passed by value’ </a:t>
            </a:r>
            <a:r>
              <a:rPr lang="en-US" dirty="0"/>
              <a:t>to the called method. Changes/Updates/Modifications made to the primitive type variable in the called method will not be reflected in the calling method.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to Methods</a:t>
            </a:r>
          </a:p>
        </p:txBody>
      </p:sp>
    </p:spTree>
    <p:extLst>
      <p:ext uri="{BB962C8B-B14F-4D97-AF65-F5344CB8AC3E}">
        <p14:creationId xmlns:p14="http://schemas.microsoft.com/office/powerpoint/2010/main" val="42388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287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Primitive Type Variables/Values are always passed by value to called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Primitive Types as Parameters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572464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Name: Demo.java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change(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20;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 = 40;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10, b=8;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(“Before Calling change”);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(“a=“ +a + “b=“ +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change(a ,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5061605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7880" y="4725144"/>
            <a:ext cx="142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2280" y="3730029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437" y="3356992"/>
            <a:ext cx="156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change() stack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86980" y="2420888"/>
            <a:ext cx="2033492" cy="3672408"/>
            <a:chOff x="6786980" y="2924944"/>
            <a:chExt cx="2033492" cy="316835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86980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20472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6980" y="6093296"/>
              <a:ext cx="203349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046174" y="2026827"/>
            <a:ext cx="15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Memory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85494" y="3511171"/>
            <a:ext cx="1868455" cy="179003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67100" y="3511170"/>
            <a:ext cx="2040333" cy="17900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232280" y="2018160"/>
              <a:ext cx="4134960" cy="1446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920" y="2008800"/>
                <a:ext cx="4153680" cy="14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/>
      <p:bldP spid="7" grpId="0" animBg="1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287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Primitive Type Variables/Values are always passed by value to called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Primitive Types as Parameters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572464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Name: Demo.java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change(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20;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 = 40;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10, b=8;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(“Before Calling change”);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(“a=“ +a + “b=“ +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change(a ,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5061605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7880" y="4725144"/>
            <a:ext cx="142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2280" y="3730029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a=20</a:t>
            </a:r>
          </a:p>
          <a:p>
            <a:pPr algn="ctr"/>
            <a:r>
              <a:rPr lang="en-US" dirty="0"/>
              <a:t>b=8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437" y="3356992"/>
            <a:ext cx="156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change() stack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86980" y="2420888"/>
            <a:ext cx="2033492" cy="3672408"/>
            <a:chOff x="6786980" y="2924944"/>
            <a:chExt cx="2033492" cy="316835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86980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20472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6980" y="6093296"/>
              <a:ext cx="203349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046174" y="2026827"/>
            <a:ext cx="15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Memory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85494" y="3511171"/>
            <a:ext cx="1868455" cy="179003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67100" y="3511170"/>
            <a:ext cx="2040333" cy="17900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31840" y="3807039"/>
            <a:ext cx="4392488" cy="26215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287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Primitive Type Variables/Values are always passed by value to called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Primitive Types as Parameters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572464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Name: Demo.java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change(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20;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 = 40;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10, b=8;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(“Before Calling change”);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(“a=“ +a + “b=“ +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change(a ,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5061605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7880" y="4725144"/>
            <a:ext cx="142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2280" y="3730029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a=20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b=40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437" y="3356992"/>
            <a:ext cx="156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change() stack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86980" y="2420888"/>
            <a:ext cx="2033492" cy="3672408"/>
            <a:chOff x="6786980" y="2924944"/>
            <a:chExt cx="2033492" cy="316835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86980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20472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6980" y="6093296"/>
              <a:ext cx="203349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046174" y="2026827"/>
            <a:ext cx="15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Memory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85494" y="3511171"/>
            <a:ext cx="1868455" cy="179003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67100" y="3511170"/>
            <a:ext cx="2040333" cy="17900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31840" y="3807039"/>
            <a:ext cx="4392488" cy="26215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31840" y="3960143"/>
            <a:ext cx="4392488" cy="36284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7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287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Primitive Type Variables/Values are always passed by value to called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Primitive Types as Parameters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57246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Name: Demo.java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change(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20;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 = 40;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10, b=8;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(“Before Calling change”);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(“a=“ +a + “b=“ +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change(a , b);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(“After Calling change”);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(“a=“ +a + “b=“ + b);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5061605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7880" y="4725144"/>
            <a:ext cx="142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2280" y="3730029"/>
            <a:ext cx="1442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a=20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b=40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437" y="3356992"/>
            <a:ext cx="156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change() stack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86980" y="2420888"/>
            <a:ext cx="2033492" cy="3672408"/>
            <a:chOff x="6786980" y="2924944"/>
            <a:chExt cx="2033492" cy="316835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86980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20472" y="2924944"/>
              <a:ext cx="0" cy="3168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6980" y="6093296"/>
              <a:ext cx="203349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046174" y="2026827"/>
            <a:ext cx="15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Memory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85494" y="3511171"/>
            <a:ext cx="1868455" cy="179003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67100" y="3511170"/>
            <a:ext cx="2040333" cy="17900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31840" y="3807039"/>
            <a:ext cx="4392488" cy="26215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31840" y="3960143"/>
            <a:ext cx="4392488" cy="36284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1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87126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Objects are always created dynamically using ‘new’ operator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Objects are stored in a memory area known as ‘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’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Objects stored in ‘Heap’ memory area can be shared by various methods of the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Objects are always passed by reference to called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5416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1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33792"/>
            <a:ext cx="621141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class AB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private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a;	// Instance-Field 'a'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private 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b;	// Instance-Field 'b'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// Constructor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AB(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b) {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= a;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= b; } // End of Constructor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Method for 'a'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public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getA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()	{ return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Method for 'b'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public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getB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()	{ return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Mutator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Method for 'a'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public	void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setA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a)	{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= a; }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Mutator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Method for 'b'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public	void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setB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b)	{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= b; }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// Method to display the values for 'a' and 'b'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public	void	display()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("a= " +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+ "b= "+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9552" y="1916832"/>
            <a:ext cx="6192688" cy="50405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9552" y="2492896"/>
            <a:ext cx="6192688" cy="50405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9552" y="3105536"/>
            <a:ext cx="6192688" cy="93610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7360" y="4149080"/>
            <a:ext cx="6192688" cy="93610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5157192"/>
            <a:ext cx="6192688" cy="10081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20048" y="1950346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Instance-Fields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0048" y="249289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8360" y="3158089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2555" y="4201633"/>
            <a:ext cx="144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Mutator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061083"/>
            <a:ext cx="2339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 to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Display Values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of Attributes</a:t>
            </a:r>
          </a:p>
        </p:txBody>
      </p:sp>
    </p:spTree>
    <p:extLst>
      <p:ext uri="{BB962C8B-B14F-4D97-AF65-F5344CB8AC3E}">
        <p14:creationId xmlns:p14="http://schemas.microsoft.com/office/powerpoint/2010/main" val="10090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Objects as Parameters : Example 1 ….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33792"/>
            <a:ext cx="563535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update(AB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ab.setA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(56);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ab.setB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// End of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	void main(String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 	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	new	AB(5,6);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("Before Calling Update Method");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ab.display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update(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}// End of Method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71368" y="3020567"/>
            <a:ext cx="2164456" cy="1165089"/>
            <a:chOff x="5971368" y="3020567"/>
            <a:chExt cx="2164456" cy="1165089"/>
          </a:xfrm>
        </p:grpSpPr>
        <p:sp>
          <p:nvSpPr>
            <p:cNvPr id="2" name="TextBox 1"/>
            <p:cNvSpPr txBox="1"/>
            <p:nvPr/>
          </p:nvSpPr>
          <p:spPr>
            <a:xfrm>
              <a:off x="5971368" y="3429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515107" y="3649872"/>
              <a:ext cx="60689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128856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1768" y="3429000"/>
              <a:ext cx="504056" cy="389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28856" y="3020567"/>
              <a:ext cx="100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7418" y="369640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29304" y="372399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1619672" y="2204864"/>
            <a:ext cx="2448272" cy="23762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0764" y="435029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6534503" y="3818657"/>
            <a:ext cx="586523" cy="76247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0"/>
          </p:cNvCxnSpPr>
          <p:nvPr/>
        </p:nvCxnSpPr>
        <p:spPr>
          <a:xfrm flipH="1">
            <a:off x="6243238" y="2492896"/>
            <a:ext cx="19395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6991" y="2132340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main() Method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261244" y="4725144"/>
            <a:ext cx="108558" cy="9255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0853" y="5650670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in update Method</a:t>
            </a:r>
          </a:p>
        </p:txBody>
      </p:sp>
    </p:spTree>
    <p:extLst>
      <p:ext uri="{BB962C8B-B14F-4D97-AF65-F5344CB8AC3E}">
        <p14:creationId xmlns:p14="http://schemas.microsoft.com/office/powerpoint/2010/main" val="38720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5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2464</TotalTime>
  <Words>2356</Words>
  <Application>Microsoft Macintosh PowerPoint</Application>
  <PresentationFormat>On-screen Show (4:3)</PresentationFormat>
  <Paragraphs>447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Navansh Khandelwal [Information Technology - 2021]</cp:lastModifiedBy>
  <cp:revision>358</cp:revision>
  <cp:lastPrinted>2014-01-11T02:25:52Z</cp:lastPrinted>
  <dcterms:created xsi:type="dcterms:W3CDTF">2014-01-11T00:18:07Z</dcterms:created>
  <dcterms:modified xsi:type="dcterms:W3CDTF">2022-11-06T10:41:25Z</dcterms:modified>
</cp:coreProperties>
</file>