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13" r:id="rId2"/>
    <p:sldId id="430" r:id="rId3"/>
    <p:sldId id="431" r:id="rId4"/>
    <p:sldId id="432" r:id="rId5"/>
    <p:sldId id="434" r:id="rId6"/>
    <p:sldId id="436" r:id="rId7"/>
    <p:sldId id="438" r:id="rId8"/>
    <p:sldId id="440" r:id="rId9"/>
    <p:sldId id="446" r:id="rId10"/>
    <p:sldId id="441" r:id="rId11"/>
    <p:sldId id="443" r:id="rId12"/>
    <p:sldId id="444" r:id="rId13"/>
    <p:sldId id="447" r:id="rId14"/>
    <p:sldId id="448" r:id="rId15"/>
    <p:sldId id="450" r:id="rId16"/>
    <p:sldId id="452" r:id="rId17"/>
    <p:sldId id="454" r:id="rId18"/>
    <p:sldId id="429" r:id="rId19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8" autoAdjust="0"/>
    <p:restoredTop sz="94660"/>
  </p:normalViewPr>
  <p:slideViewPr>
    <p:cSldViewPr>
      <p:cViewPr varScale="1">
        <p:scale>
          <a:sx n="160" d="100"/>
          <a:sy n="160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sh Khandelwal [Information Technology - 2021]" userId="7759321a-53c2-49fb-814b-b75bdbd3f5d6" providerId="ADAL" clId="{881AEBB1-9DE0-0E4B-82B6-CD3A5EC7016A}"/>
    <pc:docChg chg="modSld">
      <pc:chgData name="Navansh Khandelwal [Information Technology - 2021]" userId="7759321a-53c2-49fb-814b-b75bdbd3f5d6" providerId="ADAL" clId="{881AEBB1-9DE0-0E4B-82B6-CD3A5EC7016A}" dt="2022-12-06T04:14:01.765" v="0" actId="14100"/>
      <pc:docMkLst>
        <pc:docMk/>
      </pc:docMkLst>
      <pc:sldChg chg="modSp mod">
        <pc:chgData name="Navansh Khandelwal [Information Technology - 2021]" userId="7759321a-53c2-49fb-814b-b75bdbd3f5d6" providerId="ADAL" clId="{881AEBB1-9DE0-0E4B-82B6-CD3A5EC7016A}" dt="2022-12-06T04:14:01.765" v="0" actId="14100"/>
        <pc:sldMkLst>
          <pc:docMk/>
          <pc:sldMk cId="2132881152" sldId="448"/>
        </pc:sldMkLst>
        <pc:spChg chg="mod">
          <ac:chgData name="Navansh Khandelwal [Information Technology - 2021]" userId="7759321a-53c2-49fb-814b-b75bdbd3f5d6" providerId="ADAL" clId="{881AEBB1-9DE0-0E4B-82B6-CD3A5EC7016A}" dt="2022-12-06T04:14:01.765" v="0" actId="14100"/>
          <ac:spMkLst>
            <pc:docMk/>
            <pc:sldMk cId="2132881152" sldId="44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12/6/22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/>
              <a:t>          IT 2103 Object-Oriented</a:t>
            </a:r>
            <a:r>
              <a:rPr lang="en-US" sz="1200" b="1" baseline="0" dirty="0"/>
              <a:t> Programming</a:t>
            </a:r>
            <a:endParaRPr lang="en-US" sz="12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Method Overriding in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Method Hiding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 the Error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3312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show(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void display()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</p:txBody>
      </p:sp>
      <p:cxnSp>
        <p:nvCxnSpPr>
          <p:cNvPr id="17" name="Straight Arrow Connector 16"/>
          <p:cNvCxnSpPr>
            <a:endCxn id="24" idx="0"/>
          </p:cNvCxnSpPr>
          <p:nvPr/>
        </p:nvCxnSpPr>
        <p:spPr>
          <a:xfrm>
            <a:off x="1979712" y="3827382"/>
            <a:ext cx="3064753" cy="176359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2677" y="5590981"/>
            <a:ext cx="580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Compile-Time Error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(Overridden Methods Cannot Have Different Return Types)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07200" y="2240312"/>
            <a:ext cx="3137265" cy="317414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0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 the Error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3312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void display()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0072" y="1628800"/>
            <a:ext cx="2215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No Error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7904" y="270892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Code Represents Method Overloading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717032"/>
            <a:ext cx="42755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	b1	=	new	B();</a:t>
            </a:r>
          </a:p>
          <a:p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b1.show();</a:t>
            </a:r>
          </a:p>
          <a:p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b1.show(10,8);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87608" y="4449120"/>
            <a:ext cx="0" cy="149873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68144" y="4449120"/>
            <a:ext cx="151032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28184" y="6021288"/>
            <a:ext cx="25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Calls show() from B class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67100" y="5018121"/>
            <a:ext cx="1176908" cy="72973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8981" y="5725131"/>
            <a:ext cx="25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Calls show() from A class</a:t>
            </a:r>
          </a:p>
        </p:txBody>
      </p:sp>
    </p:spTree>
    <p:extLst>
      <p:ext uri="{BB962C8B-B14F-4D97-AF65-F5344CB8AC3E}">
        <p14:creationId xmlns:p14="http://schemas.microsoft.com/office/powerpoint/2010/main" val="1081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" grpId="0"/>
      <p:bldP spid="1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Does the Following Code Snippet Represent Method Overriding?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83768" y="1556792"/>
            <a:ext cx="3960440" cy="3416320"/>
            <a:chOff x="107504" y="1412776"/>
            <a:chExt cx="396044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107504" y="1412776"/>
              <a:ext cx="381642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A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void show(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a,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b)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System.out.prinltn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(“A : “ + (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a+b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));	}// End of Method</a:t>
              </a:r>
            </a:p>
            <a:p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A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class B extends A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show(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a,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b)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 </a:t>
              </a:r>
              <a:r>
                <a:rPr lang="en-US" sz="12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System.out.prinltn</a:t>
              </a: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(“A : “ + (a*b));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} / End of Method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void display()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{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	} / End of Method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}// End of class B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504" y="1412776"/>
              <a:ext cx="3960440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59632" y="5517232"/>
            <a:ext cx="702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NO. IT DOES NOT REPRESENT METHOD OVERRIDING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9632" y="2060848"/>
            <a:ext cx="2207468" cy="10081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1" y="3068960"/>
            <a:ext cx="1818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Method is Private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So, Not Visible in class B</a:t>
            </a:r>
          </a:p>
        </p:txBody>
      </p:sp>
    </p:spTree>
    <p:extLst>
      <p:ext uri="{BB962C8B-B14F-4D97-AF65-F5344CB8AC3E}">
        <p14:creationId xmlns:p14="http://schemas.microsoft.com/office/powerpoint/2010/main" val="23797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sub-class can hide a static method (class method) of a super-class if the following conditions are satisfied for class methods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Methods should have same name, same signatures and same return type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Methods should be static and not instance (or object)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Method Hiding</a:t>
            </a:r>
          </a:p>
        </p:txBody>
      </p:sp>
    </p:spTree>
    <p:extLst>
      <p:ext uri="{BB962C8B-B14F-4D97-AF65-F5344CB8AC3E}">
        <p14:creationId xmlns:p14="http://schemas.microsoft.com/office/powerpoint/2010/main" val="13798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Method Hiding: Example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340768"/>
            <a:ext cx="652189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show(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Class A Method :” + (a + b));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show(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Class B Method :” + (a * b));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  static  void   main(String[]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a1	=	new	A();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a1.show(5,6);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	=	new	B();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a1.show(5,6);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1700808"/>
            <a:ext cx="576064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568" y="3267276"/>
            <a:ext cx="576064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6444208" y="2204864"/>
            <a:ext cx="648072" cy="5040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6444208" y="3068960"/>
            <a:ext cx="576064" cy="7023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76256" y="2456892"/>
            <a:ext cx="197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class B hides a static method of super-class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8119" y="4941168"/>
            <a:ext cx="2601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OUTPUT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class A Method: 11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class A Method: 11</a:t>
            </a:r>
          </a:p>
        </p:txBody>
      </p:sp>
    </p:spTree>
    <p:extLst>
      <p:ext uri="{BB962C8B-B14F-4D97-AF65-F5344CB8AC3E}">
        <p14:creationId xmlns:p14="http://schemas.microsoft.com/office/powerpoint/2010/main" val="213288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Method Hiding: Example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340768"/>
            <a:ext cx="63367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static void show(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Class A Method :” + (a + b));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static void show(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Class B Method :” + (a * b));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  static  void   main(String[]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a1	=	new	A();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a1.show(5,6);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	=	new	B();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a1.show(5,6);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1700808"/>
            <a:ext cx="576064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568" y="3267276"/>
            <a:ext cx="576064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6444208" y="2204864"/>
            <a:ext cx="648072" cy="5040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6444208" y="3068960"/>
            <a:ext cx="576064" cy="7023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76256" y="2456892"/>
            <a:ext cx="197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class B hides a static method of super-class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8119" y="4941168"/>
            <a:ext cx="2601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OUTPUT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class A Method: 11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class A Method: 11</a:t>
            </a:r>
          </a:p>
        </p:txBody>
      </p:sp>
    </p:spTree>
    <p:extLst>
      <p:ext uri="{BB962C8B-B14F-4D97-AF65-F5344CB8AC3E}">
        <p14:creationId xmlns:p14="http://schemas.microsoft.com/office/powerpoint/2010/main" val="428972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Method Hiding: Example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340768"/>
            <a:ext cx="63367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void show(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Class A Method :” + (a + b));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void show(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Class B Method :” + (a * b));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  static  void   main(String[]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a1	=	new	A();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a1.show(5,6);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	=	new	B();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a1.show(5,6);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1700808"/>
            <a:ext cx="576064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568" y="3267276"/>
            <a:ext cx="576064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2240" y="5589240"/>
            <a:ext cx="2098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COMPILE-TIME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252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Method Hiding: Example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340768"/>
            <a:ext cx="63367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void show(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Class A Method :” + (a + b));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void show(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Class B Method :” + (a * b));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  static  void   main(String[]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a1	=	new	A();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a1.show(5,6);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	=	new	B();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a1.show(5,6);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1700808"/>
            <a:ext cx="576064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568" y="3267276"/>
            <a:ext cx="5760640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2240" y="5589240"/>
            <a:ext cx="2098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COMPILE-TIME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1573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21829"/>
            <a:ext cx="8784976" cy="503150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Also known as Runtime Polymorphism, Dynamic Method Dispatch or Late Binding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 sub-class overrides an object (instance) method of a super-class if the following three conditions are satisfied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The method of a sub-class and method of a super class have same name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The method of a sub-class and method of a super class have same signature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The method of a sub-class and method of a super class have same return type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The scope of a sub-class method should be either same or higher than that of a super-class method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Note : private methods of a super-class are not visible in sub-class. Hence, a sub-class cannot override the private methods of super class.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Call to an overridden method is decided at runtime.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Call to a overridden method is not decided by the </a:t>
            </a:r>
            <a:r>
              <a:rPr lang="en-US" sz="2000" u="sng" dirty="0">
                <a:solidFill>
                  <a:srgbClr val="FF0000"/>
                </a:solidFill>
              </a:rPr>
              <a:t>type of reference variable.</a:t>
            </a:r>
            <a:r>
              <a:rPr lang="en-US" sz="2000" dirty="0"/>
              <a:t>  Rather it is decided by the </a:t>
            </a:r>
            <a:r>
              <a:rPr lang="en-US" sz="2000" u="sng" dirty="0">
                <a:solidFill>
                  <a:srgbClr val="FF0000"/>
                </a:solidFill>
              </a:rPr>
              <a:t>type of the object</a:t>
            </a:r>
            <a:r>
              <a:rPr lang="en-US" sz="2000" dirty="0"/>
              <a:t> where reference variable is pointing.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0" indent="0" algn="just"/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Method Overriding in Java</a:t>
            </a:r>
          </a:p>
        </p:txBody>
      </p:sp>
    </p:spTree>
    <p:extLst>
      <p:ext uri="{BB962C8B-B14F-4D97-AF65-F5344CB8AC3E}">
        <p14:creationId xmlns:p14="http://schemas.microsoft.com/office/powerpoint/2010/main" val="268096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Method Overriding :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7759" y="1309519"/>
            <a:ext cx="7543800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show(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 ! This is show() in A");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show()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show(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 This is show() in B");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show()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	Test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static	void	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a1	=	new	A();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a1.show(4,5);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a1	=	new	B();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a1.show(1,1);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1700808"/>
            <a:ext cx="4968552" cy="7920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568" y="3140968"/>
            <a:ext cx="4968552" cy="7920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648688" y="1700808"/>
            <a:ext cx="761256" cy="2232248"/>
          </a:xfrm>
          <a:prstGeom prst="rightBrace">
            <a:avLst>
              <a:gd name="adj1" fmla="val 30029"/>
              <a:gd name="adj2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7488" y="2337832"/>
            <a:ext cx="242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sub-class B class overrides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show() Method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super-class A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0740" y="5439772"/>
            <a:ext cx="536748" cy="1494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61640" y="5206557"/>
            <a:ext cx="257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 of Variable ‘a1’ is A</a:t>
            </a:r>
          </a:p>
          <a:p>
            <a:r>
              <a:rPr lang="en-US" b="1" dirty="0">
                <a:solidFill>
                  <a:srgbClr val="FF0000"/>
                </a:solidFill>
              </a:rPr>
              <a:t>Type of Object is ‘A’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056188" y="5623380"/>
            <a:ext cx="2199316" cy="1929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4846050" y="5153258"/>
            <a:ext cx="1018162" cy="16193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355131" y="4581128"/>
            <a:ext cx="536748" cy="1494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04071" y="4461342"/>
            <a:ext cx="25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Calls show() from A class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56032" y="5901647"/>
            <a:ext cx="304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 of Variable ‘a1’ is still A</a:t>
            </a:r>
          </a:p>
          <a:p>
            <a:r>
              <a:rPr lang="en-US" b="1" dirty="0">
                <a:solidFill>
                  <a:srgbClr val="FF0000"/>
                </a:solidFill>
              </a:rPr>
              <a:t>But type of Object is ‘B’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987130" y="6075345"/>
            <a:ext cx="536748" cy="1494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848774" y="6255752"/>
            <a:ext cx="355074" cy="1975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2408613" y="5283908"/>
            <a:ext cx="1900627" cy="2554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346420" y="4271058"/>
            <a:ext cx="536748" cy="1494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48438" y="4149791"/>
            <a:ext cx="25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Calls show() from B class</a:t>
            </a:r>
          </a:p>
        </p:txBody>
      </p:sp>
    </p:spTree>
    <p:extLst>
      <p:ext uri="{BB962C8B-B14F-4D97-AF65-F5344CB8AC3E}">
        <p14:creationId xmlns:p14="http://schemas.microsoft.com/office/powerpoint/2010/main" val="173502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3" grpId="0" animBg="1"/>
      <p:bldP spid="14" grpId="0" animBg="1"/>
      <p:bldP spid="15" grpId="0"/>
      <p:bldP spid="17" grpId="0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15672" cy="999059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 super class variable can point to any of its sub-class instance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Example : Suppose ‘X’ is the super-class for sub-classes ‘A’, ‘B’ and ‘C’.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Basic Facts About Method Overriding : Fact I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155921" y="2348880"/>
            <a:ext cx="2880575" cy="2484770"/>
            <a:chOff x="5868144" y="2393682"/>
            <a:chExt cx="2880575" cy="2484770"/>
          </a:xfrm>
        </p:grpSpPr>
        <p:grpSp>
          <p:nvGrpSpPr>
            <p:cNvPr id="4" name="Group 3"/>
            <p:cNvGrpSpPr/>
            <p:nvPr/>
          </p:nvGrpSpPr>
          <p:grpSpPr>
            <a:xfrm>
              <a:off x="5868144" y="2780928"/>
              <a:ext cx="2880575" cy="1731640"/>
              <a:chOff x="304800" y="2993504"/>
              <a:chExt cx="2880575" cy="1731640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941367" y="2993504"/>
                <a:ext cx="1667945" cy="5772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X</a:t>
                </a:r>
              </a:p>
            </p:txBody>
          </p:sp>
          <p:sp>
            <p:nvSpPr>
              <p:cNvPr id="6" name="Line 13"/>
              <p:cNvSpPr>
                <a:spLocks noChangeShapeType="1"/>
              </p:cNvSpPr>
              <p:nvPr/>
            </p:nvSpPr>
            <p:spPr bwMode="auto">
              <a:xfrm flipV="1">
                <a:off x="1774180" y="3570717"/>
                <a:ext cx="0" cy="3848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Line 14"/>
              <p:cNvSpPr>
                <a:spLocks noChangeShapeType="1"/>
              </p:cNvSpPr>
              <p:nvPr/>
            </p:nvSpPr>
            <p:spPr bwMode="auto">
              <a:xfrm>
                <a:off x="651596" y="3953088"/>
                <a:ext cx="2263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04800" y="4340335"/>
                <a:ext cx="714834" cy="38480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A</a:t>
                </a:r>
              </a:p>
            </p:txBody>
          </p:sp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>
                <a:off x="662217" y="3955526"/>
                <a:ext cx="0" cy="3848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436620" y="4340335"/>
                <a:ext cx="714834" cy="38480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B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470541" y="4338455"/>
                <a:ext cx="714834" cy="38480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C</a:t>
                </a: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1774180" y="3955526"/>
                <a:ext cx="0" cy="3848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>
                <a:off x="2927241" y="3953646"/>
                <a:ext cx="0" cy="3848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494184" y="2393682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&lt;&lt;super-class&gt;&gt;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42771" y="4509120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&lt;&lt;sub-classes&gt;&gt;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5175" y="3550545"/>
            <a:ext cx="4249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	x1	=	new	A();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x1	=	new	B();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x1	=	new	C();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68678" y="3645024"/>
            <a:ext cx="423795" cy="1917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4856399" y="2789272"/>
            <a:ext cx="257200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81330" y="2134597"/>
            <a:ext cx="420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super-class variable of type ‘X’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pointing to a sub-class instance of type ‘A’ 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544235" y="4464318"/>
            <a:ext cx="1952110" cy="2365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32330" y="4681777"/>
            <a:ext cx="314487" cy="1864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55658" y="4833650"/>
            <a:ext cx="420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super-class variable of type ‘X’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pointing to a sub-class instance of type ‘B’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544234" y="5520174"/>
            <a:ext cx="990821" cy="2869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54535" y="5438247"/>
            <a:ext cx="420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super-class variable of type ‘X’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pointing to a sub-class instance of type ‘C’ </a:t>
            </a:r>
          </a:p>
        </p:txBody>
      </p:sp>
    </p:spTree>
    <p:extLst>
      <p:ext uri="{BB962C8B-B14F-4D97-AF65-F5344CB8AC3E}">
        <p14:creationId xmlns:p14="http://schemas.microsoft.com/office/powerpoint/2010/main" val="4610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8" grpId="0" animBg="1"/>
      <p:bldP spid="19" grpId="0" animBg="1"/>
      <p:bldP spid="21" grpId="0"/>
      <p:bldP spid="23" grpId="0" animBg="1"/>
      <p:bldP spid="24" grpId="0" animBg="1"/>
      <p:bldP spid="25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999059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When a super-class variable points to any of its sub-class instance, then from the sub-class only overridden methods can be invoked by using the same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Basic Facts About Method Overriding : Fact II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2492896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void display()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86475" y="2956302"/>
            <a:ext cx="328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B class overrides show() Method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27984" y="3789040"/>
            <a:ext cx="42066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	a1	=	new	B();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a1.show();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a1.display();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92829" y="2852936"/>
            <a:ext cx="1898651" cy="7924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77205" y="4385722"/>
            <a:ext cx="1898651" cy="7924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22" idx="1"/>
          </p:cNvCxnSpPr>
          <p:nvPr/>
        </p:nvCxnSpPr>
        <p:spPr>
          <a:xfrm flipV="1">
            <a:off x="3291480" y="3140968"/>
            <a:ext cx="1594995" cy="1082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2" idx="1"/>
          </p:cNvCxnSpPr>
          <p:nvPr/>
        </p:nvCxnSpPr>
        <p:spPr>
          <a:xfrm flipV="1">
            <a:off x="3291480" y="3140968"/>
            <a:ext cx="1594995" cy="164099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5748643" y="4400572"/>
            <a:ext cx="978408" cy="2542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52771" y="4343037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Valid Statement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5748643" y="4964969"/>
            <a:ext cx="978408" cy="2542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6727050" y="5120155"/>
            <a:ext cx="221213" cy="50348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75868" y="5651956"/>
            <a:ext cx="30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Results in Compile-Time Error</a:t>
            </a:r>
          </a:p>
        </p:txBody>
      </p:sp>
    </p:spTree>
    <p:extLst>
      <p:ext uri="{BB962C8B-B14F-4D97-AF65-F5344CB8AC3E}">
        <p14:creationId xmlns:p14="http://schemas.microsoft.com/office/powerpoint/2010/main" val="258164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" grpId="0"/>
      <p:bldP spid="22" grpId="0"/>
      <p:bldP spid="29" grpId="0" animBg="1"/>
      <p:bldP spid="30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99905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Overridden Method in sub-class should have either same or higher scope than the scope of a similar method in the super 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Basic Facts About Method Overriding : Fact III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2492896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void display()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48896" y="2881317"/>
            <a:ext cx="256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A’s show() method has package-private scope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92829" y="2852936"/>
            <a:ext cx="1898651" cy="7924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77205" y="4385722"/>
            <a:ext cx="1898651" cy="7924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 flipV="1">
            <a:off x="3291480" y="3212976"/>
            <a:ext cx="1136504" cy="3620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3272" y="4365104"/>
            <a:ext cx="256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B’s show() method has public scope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75856" y="4696763"/>
            <a:ext cx="1136504" cy="3620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48896" y="5517232"/>
            <a:ext cx="3579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NO ERROR</a:t>
            </a:r>
          </a:p>
        </p:txBody>
      </p:sp>
    </p:spTree>
    <p:extLst>
      <p:ext uri="{BB962C8B-B14F-4D97-AF65-F5344CB8AC3E}">
        <p14:creationId xmlns:p14="http://schemas.microsoft.com/office/powerpoint/2010/main" val="281141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" grpId="0"/>
      <p:bldP spid="22" grpId="0"/>
      <p:bldP spid="29" grpId="0" animBg="1"/>
      <p:bldP spid="30" grpId="0" animBg="1"/>
      <p:bldP spid="2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999059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Overridden Method in sub-class should have either same or higher scope than the scope of a similar method in the super class. The scope of overridden method in sub-class should not have lesser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Basic Facts About Method Overriding : Fact III 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2492896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void display()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48896" y="2881317"/>
            <a:ext cx="256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A’s show() method has protected scope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92829" y="2852936"/>
            <a:ext cx="2171059" cy="7924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77205" y="4385722"/>
            <a:ext cx="1898651" cy="7924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 flipV="1">
            <a:off x="3563888" y="3212977"/>
            <a:ext cx="864096" cy="362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3272" y="4365104"/>
            <a:ext cx="256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B’s show() method has public scope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75856" y="4696763"/>
            <a:ext cx="1136504" cy="3620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8104" y="5542583"/>
            <a:ext cx="329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NO ERROR</a:t>
            </a:r>
          </a:p>
        </p:txBody>
      </p:sp>
    </p:spTree>
    <p:extLst>
      <p:ext uri="{BB962C8B-B14F-4D97-AF65-F5344CB8AC3E}">
        <p14:creationId xmlns:p14="http://schemas.microsoft.com/office/powerpoint/2010/main" val="30905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" grpId="0"/>
      <p:bldP spid="22" grpId="0"/>
      <p:bldP spid="29" grpId="0" animBg="1"/>
      <p:bldP spid="30" grpId="0" animBg="1"/>
      <p:bldP spid="2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99905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Overridden Method in sub-class should have either same or higher scope than the scope of a similar method in the super 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Basic Facts About Method Overriding : Fact III 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2492896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void display()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48896" y="2881317"/>
            <a:ext cx="256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A’s show() method has protected scope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92829" y="2852936"/>
            <a:ext cx="2171059" cy="7924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77205" y="4385722"/>
            <a:ext cx="1898651" cy="7924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 flipV="1">
            <a:off x="3563888" y="3212977"/>
            <a:ext cx="864096" cy="362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3272" y="4365104"/>
            <a:ext cx="256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B’s show() method has package-private scope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75856" y="4696763"/>
            <a:ext cx="1136504" cy="3620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3968" y="5448126"/>
            <a:ext cx="4515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COMPILE-TIME ERROR</a:t>
            </a:r>
          </a:p>
        </p:txBody>
      </p:sp>
    </p:spTree>
    <p:extLst>
      <p:ext uri="{BB962C8B-B14F-4D97-AF65-F5344CB8AC3E}">
        <p14:creationId xmlns:p14="http://schemas.microsoft.com/office/powerpoint/2010/main" val="1838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" grpId="0"/>
      <p:bldP spid="22" grpId="0"/>
      <p:bldP spid="29" grpId="0" animBg="1"/>
      <p:bldP spid="30" grpId="0" animBg="1"/>
      <p:bldP spid="2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8529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‘final’ Methods of super-class cannot be overridden by sub-class.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Basic Facts About Method Overriding : Fact IV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2492896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A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void display()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 / End of Method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48896" y="2881317"/>
            <a:ext cx="2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A’s show() method is final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92829" y="2852936"/>
            <a:ext cx="2171059" cy="7924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77205" y="4385722"/>
            <a:ext cx="1898651" cy="7924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 flipV="1">
            <a:off x="3563888" y="3212977"/>
            <a:ext cx="864096" cy="3620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3272" y="4365104"/>
            <a:ext cx="280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B cannot override final method from super class 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75856" y="4696763"/>
            <a:ext cx="1136504" cy="3620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3968" y="5448126"/>
            <a:ext cx="4515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COMPILE-TIME ERROR</a:t>
            </a:r>
          </a:p>
        </p:txBody>
      </p:sp>
    </p:spTree>
    <p:extLst>
      <p:ext uri="{BB962C8B-B14F-4D97-AF65-F5344CB8AC3E}">
        <p14:creationId xmlns:p14="http://schemas.microsoft.com/office/powerpoint/2010/main" val="2122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" grpId="0"/>
      <p:bldP spid="22" grpId="0"/>
      <p:bldP spid="29" grpId="0" animBg="1"/>
      <p:bldP spid="30" grpId="0" animBg="1"/>
      <p:bldP spid="21" grpId="0"/>
      <p:bldP spid="13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2065</TotalTime>
  <Words>2109</Words>
  <Application>Microsoft Macintosh PowerPoint</Application>
  <PresentationFormat>On-screen Show (4:3)</PresentationFormat>
  <Paragraphs>403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Navansh Khandelwal [Information Technology - 2021]</cp:lastModifiedBy>
  <cp:revision>329</cp:revision>
  <cp:lastPrinted>2014-01-11T02:25:52Z</cp:lastPrinted>
  <dcterms:created xsi:type="dcterms:W3CDTF">2014-01-11T00:18:07Z</dcterms:created>
  <dcterms:modified xsi:type="dcterms:W3CDTF">2022-12-06T04:14:11Z</dcterms:modified>
</cp:coreProperties>
</file>