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a218925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a218925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cdd67b52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cdd67b52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da21892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da21892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da21892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da21892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da21892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da21892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da21892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da21892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a218925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a218925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a21892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a21892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da218925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da218925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Presentation_ Capstone Project - The Battle of Neighborhoods</a:t>
            </a:r>
            <a:endParaRPr sz="36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 Cafes in Bangalore</a:t>
            </a:r>
            <a:endParaRPr/>
          </a:p>
          <a:p>
            <a:pPr indent="0" lvl="0" marL="0" rtl="0" algn="ctr">
              <a:spcBef>
                <a:spcPts val="0"/>
              </a:spcBef>
              <a:spcAft>
                <a:spcPts val="0"/>
              </a:spcAft>
              <a:buNone/>
            </a:pPr>
            <a:r>
              <a:t/>
            </a:r>
            <a:endParaRPr/>
          </a:p>
          <a:p>
            <a:pPr indent="-381000" lvl="0" marL="457200" rtl="0" algn="ctr">
              <a:spcBef>
                <a:spcPts val="0"/>
              </a:spcBef>
              <a:spcAft>
                <a:spcPts val="0"/>
              </a:spcAft>
              <a:buSzPts val="2400"/>
              <a:buChar char="-"/>
            </a:pPr>
            <a:r>
              <a:rPr lang="en"/>
              <a:t>Navanshu Upadhyay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300"/>
              </a:spcAft>
              <a:buNone/>
            </a:pPr>
            <a:r>
              <a:rPr lang="en" sz="1800">
                <a:solidFill>
                  <a:srgbClr val="000000"/>
                </a:solidFill>
                <a:latin typeface="Arial"/>
                <a:ea typeface="Arial"/>
                <a:cs typeface="Arial"/>
                <a:sym typeface="Arial"/>
              </a:rPr>
              <a:t>Conclusion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From the above map, we can see that there are 3 clusters marked in green, yellow and pink, and to open a new cafe there are where we can get good customers would be between Ashok Nagar and Madiwala areas. There are more cafes in these 2 areas but we can see people from between these 2 areas have to travel a lot to go to these places.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rgbClr val="000000"/>
                </a:solidFill>
                <a:latin typeface="Arial"/>
                <a:ea typeface="Arial"/>
                <a:cs typeface="Arial"/>
                <a:sym typeface="Arial"/>
              </a:rPr>
              <a:t>Introduction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50">
                <a:solidFill>
                  <a:srgbClr val="000000"/>
                </a:solidFill>
                <a:latin typeface="Arial"/>
                <a:ea typeface="Arial"/>
                <a:cs typeface="Arial"/>
                <a:sym typeface="Arial"/>
              </a:rPr>
              <a:t>Bangalore is the capital of the Indian state of Karnataka. It has a population of over ten million, making it a megacity and the third-most populous city and fifth-most populous urban agglomeration in India. It is located in southern India, on the Deccan Plateau at an elevation of over 900 m (3,000 ft) above sea level, which is the highest among India's major cities.Its multi-ethnic, multi-religious, and cosmopolitan nature is reflected in the varied cuisines serving restaurants. The diversity of cuisine is reflective of the social and economic diversity of Bangalore.Bangalore has a wide and varied mix of restaurant types and cuisines and Bangaloreans deem eating out as an intrinsic part of their culture. Roadside vendors, tea stalls, and South Indian, North Indian, Chinese and Western fast food are all very popular in the city. Bangalore is also 'Silicon valley of India'. In this assignment, we are doing a survey of famous cafe locations of the famous 'IT hub' of India.Having said that, lot of people from all over India settle in the silicon valley for jobs. So as part of this project , we will list and visualize all major parts of Bangalore that has great cafes and restaurants and I will suggest where we can open a new cafe if someone is looking to open a business.</a:t>
            </a:r>
            <a:endParaRPr sz="105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2000"/>
              </a:spcBef>
              <a:spcAft>
                <a:spcPts val="0"/>
              </a:spcAft>
              <a:buNone/>
            </a:pPr>
            <a:r>
              <a:rPr b="1" lang="en" sz="1800">
                <a:solidFill>
                  <a:srgbClr val="000000"/>
                </a:solidFill>
                <a:latin typeface="Arial"/>
                <a:ea typeface="Arial"/>
                <a:cs typeface="Arial"/>
                <a:sym typeface="Arial"/>
              </a:rPr>
              <a:t>Data, Approach, Use Cases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rPr lang="en" sz="1050">
                <a:solidFill>
                  <a:srgbClr val="000000"/>
                </a:solidFill>
                <a:latin typeface="Arial"/>
                <a:ea typeface="Arial"/>
                <a:cs typeface="Arial"/>
                <a:sym typeface="Arial"/>
              </a:rPr>
              <a:t>For this project we need the following data :</a:t>
            </a:r>
            <a:endParaRPr sz="1050">
              <a:solidFill>
                <a:srgbClr val="000000"/>
              </a:solidFill>
              <a:latin typeface="Arial"/>
              <a:ea typeface="Arial"/>
              <a:cs typeface="Arial"/>
              <a:sym typeface="Arial"/>
            </a:endParaRPr>
          </a:p>
          <a:p>
            <a:pPr indent="-295275" lvl="0" marL="457200" rtl="0" algn="l">
              <a:lnSpc>
                <a:spcPct val="100000"/>
              </a:lnSpc>
              <a:spcBef>
                <a:spcPts val="1100"/>
              </a:spcBef>
              <a:spcAft>
                <a:spcPts val="0"/>
              </a:spcAft>
              <a:buClr>
                <a:srgbClr val="000000"/>
              </a:buClr>
              <a:buSzPts val="1050"/>
              <a:buFont typeface="Arial"/>
              <a:buChar char="●"/>
            </a:pPr>
            <a:r>
              <a:rPr lang="en" sz="1050">
                <a:solidFill>
                  <a:srgbClr val="000000"/>
                </a:solidFill>
                <a:latin typeface="Arial"/>
                <a:ea typeface="Arial"/>
                <a:cs typeface="Arial"/>
                <a:sym typeface="Arial"/>
              </a:rPr>
              <a:t>Zomato api data (zomato.csv dataset)</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Foursquare api to derive venues for neighbourhood information</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GeoSpace data - Latitude,longitude for given cafes</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Collect bangalore restaurant data from zomato api</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Filter out all venues that are cafes.</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Using geopy find latitude and longitude for given cafes.</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Using FourSquare API we will find all venues for each neighborhood.</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Using rating for each restaurant , we will sort that data.</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Cluster using appropriate algorithm</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Visualize the Ranking of neighborhoods using folium library(python)</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What is best location in Bangalore for cafes ?</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Which all areas lack cafes ?</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Which areas have potential cafes?</a:t>
            </a:r>
            <a:endParaRPr sz="110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Which is the best place to stay if I prefer cafes in the city?</a:t>
            </a:r>
            <a:endParaRPr sz="1100">
              <a:solidFill>
                <a:srgbClr val="000000"/>
              </a:solidFill>
              <a:latin typeface="Arial"/>
              <a:ea typeface="Arial"/>
              <a:cs typeface="Arial"/>
              <a:sym typeface="Arial"/>
            </a:endParaRPr>
          </a:p>
          <a:p>
            <a:pPr indent="0" lvl="0" marL="0" rtl="0" algn="l">
              <a:lnSpc>
                <a:spcPct val="100000"/>
              </a:lnSpc>
              <a:spcBef>
                <a:spcPts val="7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Working with the data</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Read the data and get the shape and column names of the dataset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75" name="Google Shape;75;p16"/>
          <p:cNvPicPr preferRelativeResize="0"/>
          <p:nvPr/>
        </p:nvPicPr>
        <p:blipFill>
          <a:blip r:embed="rId3">
            <a:alphaModFix/>
          </a:blip>
          <a:stretch>
            <a:fillRect/>
          </a:stretch>
        </p:blipFill>
        <p:spPr>
          <a:xfrm>
            <a:off x="617950" y="1276475"/>
            <a:ext cx="5943600" cy="3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Next we find the coordinates of the locations we found through the data set</a:t>
            </a:r>
            <a:endParaRPr sz="1400"/>
          </a:p>
        </p:txBody>
      </p:sp>
      <p:pic>
        <p:nvPicPr>
          <p:cNvPr id="81" name="Google Shape;81;p17"/>
          <p:cNvPicPr preferRelativeResize="0"/>
          <p:nvPr/>
        </p:nvPicPr>
        <p:blipFill>
          <a:blip r:embed="rId3">
            <a:alphaModFix/>
          </a:blip>
          <a:stretch>
            <a:fillRect/>
          </a:stretch>
        </p:blipFill>
        <p:spPr>
          <a:xfrm>
            <a:off x="911475" y="1170125"/>
            <a:ext cx="5943600" cy="322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Created a method to get the venue details using the foursquare api and sort it on id, name, latitude, longitude and ratings of the cafe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p>
        </p:txBody>
      </p:sp>
      <p:pic>
        <p:nvPicPr>
          <p:cNvPr id="87" name="Google Shape;87;p18"/>
          <p:cNvPicPr preferRelativeResize="0"/>
          <p:nvPr/>
        </p:nvPicPr>
        <p:blipFill>
          <a:blip r:embed="rId3">
            <a:alphaModFix/>
          </a:blip>
          <a:stretch>
            <a:fillRect/>
          </a:stretch>
        </p:blipFill>
        <p:spPr>
          <a:xfrm>
            <a:off x="1429800" y="1322525"/>
            <a:ext cx="5240194"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Get the unique locations of Bangalore where there are cafes.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p>
        </p:txBody>
      </p:sp>
      <p:pic>
        <p:nvPicPr>
          <p:cNvPr id="93" name="Google Shape;93;p19"/>
          <p:cNvPicPr preferRelativeResize="0"/>
          <p:nvPr/>
        </p:nvPicPr>
        <p:blipFill>
          <a:blip r:embed="rId3">
            <a:alphaModFix/>
          </a:blip>
          <a:stretch>
            <a:fillRect/>
          </a:stretch>
        </p:blipFill>
        <p:spPr>
          <a:xfrm>
            <a:off x="1111150" y="1136300"/>
            <a:ext cx="5901705"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Plot the incidents, places where there are good cafes using Folium maps</a:t>
            </a:r>
            <a:endParaRPr sz="1400"/>
          </a:p>
        </p:txBody>
      </p:sp>
      <p:pic>
        <p:nvPicPr>
          <p:cNvPr id="99" name="Google Shape;99;p20"/>
          <p:cNvPicPr preferRelativeResize="0"/>
          <p:nvPr/>
        </p:nvPicPr>
        <p:blipFill>
          <a:blip r:embed="rId3">
            <a:alphaModFix/>
          </a:blip>
          <a:stretch>
            <a:fillRect/>
          </a:stretch>
        </p:blipFill>
        <p:spPr>
          <a:xfrm>
            <a:off x="2178275" y="1147625"/>
            <a:ext cx="4611777"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Markers indicating the exact location of the cafes</a:t>
            </a:r>
            <a:endParaRPr sz="1400"/>
          </a:p>
        </p:txBody>
      </p:sp>
      <p:pic>
        <p:nvPicPr>
          <p:cNvPr id="105" name="Google Shape;105;p21"/>
          <p:cNvPicPr preferRelativeResize="0"/>
          <p:nvPr/>
        </p:nvPicPr>
        <p:blipFill>
          <a:blip r:embed="rId3">
            <a:alphaModFix/>
          </a:blip>
          <a:stretch>
            <a:fillRect/>
          </a:stretch>
        </p:blipFill>
        <p:spPr>
          <a:xfrm>
            <a:off x="1286650" y="1136450"/>
            <a:ext cx="5418838"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