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9"/>
  </p:notesMasterIdLst>
  <p:sldIdLst>
    <p:sldId id="256" r:id="rId2"/>
    <p:sldId id="257" r:id="rId3"/>
    <p:sldId id="258" r:id="rId4"/>
    <p:sldId id="294" r:id="rId5"/>
    <p:sldId id="259" r:id="rId6"/>
    <p:sldId id="260" r:id="rId7"/>
    <p:sldId id="295" r:id="rId8"/>
    <p:sldId id="296" r:id="rId9"/>
    <p:sldId id="261" r:id="rId10"/>
    <p:sldId id="297" r:id="rId11"/>
    <p:sldId id="298" r:id="rId12"/>
    <p:sldId id="299" r:id="rId13"/>
    <p:sldId id="262" r:id="rId14"/>
    <p:sldId id="263" r:id="rId15"/>
    <p:sldId id="264" r:id="rId16"/>
    <p:sldId id="265" r:id="rId17"/>
    <p:sldId id="291" r:id="rId18"/>
    <p:sldId id="292" r:id="rId19"/>
    <p:sldId id="293" r:id="rId20"/>
    <p:sldId id="267" r:id="rId21"/>
    <p:sldId id="268" r:id="rId22"/>
    <p:sldId id="269" r:id="rId23"/>
    <p:sldId id="270" r:id="rId24"/>
    <p:sldId id="271" r:id="rId25"/>
    <p:sldId id="274" r:id="rId26"/>
    <p:sldId id="275" r:id="rId27"/>
    <p:sldId id="276" r:id="rId2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0"/>
      <p:italic r:id="rId31"/>
    </p:embeddedFont>
    <p:embeddedFont>
      <p:font typeface="Constantia" panose="02030602050306030303" pitchFamily="18" charset="0"/>
      <p:regular r:id="rId32"/>
      <p:bold r:id="rId33"/>
      <p:italic r:id="rId34"/>
      <p:boldItalic r:id="rId35"/>
    </p:embeddedFont>
    <p:embeddedFont>
      <p:font typeface="Century Schoolbook" panose="02040604050505020304" pitchFamily="18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65B26-42BF-4627-B817-F75DB0542EDE}" v="22" dt="2021-02-23T19:51:46.266"/>
    <p1510:client id="{4558B3E4-0927-4CF5-A72D-F636B552877C}" v="338" dt="2021-02-19T18:05:13.524"/>
    <p1510:client id="{4788E02D-7616-4EB4-8A5E-195A8B4F480E}" v="138" dt="2021-02-22T15:21:42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rishna gundu" userId="41167672094c0414" providerId="Windows Live" clId="Web-{4788E02D-7616-4EB4-8A5E-195A8B4F480E}"/>
    <pc:docChg chg="modSld">
      <pc:chgData name="saikrishna gundu" userId="41167672094c0414" providerId="Windows Live" clId="Web-{4788E02D-7616-4EB4-8A5E-195A8B4F480E}" dt="2021-02-22T15:21:42.616" v="80"/>
      <pc:docMkLst>
        <pc:docMk/>
      </pc:docMkLst>
      <pc:sldChg chg="modSp">
        <pc:chgData name="saikrishna gundu" userId="41167672094c0414" providerId="Windows Live" clId="Web-{4788E02D-7616-4EB4-8A5E-195A8B4F480E}" dt="2021-02-22T15:02:55.248" v="9" actId="1076"/>
        <pc:sldMkLst>
          <pc:docMk/>
          <pc:sldMk cId="0" sldId="261"/>
        </pc:sldMkLst>
        <pc:picChg chg="mod">
          <ac:chgData name="saikrishna gundu" userId="41167672094c0414" providerId="Windows Live" clId="Web-{4788E02D-7616-4EB4-8A5E-195A8B4F480E}" dt="2021-02-22T15:02:55.248" v="9" actId="1076"/>
          <ac:picMkLst>
            <pc:docMk/>
            <pc:sldMk cId="0" sldId="261"/>
            <ac:picMk id="168" creationId="{00000000-0000-0000-0000-000000000000}"/>
          </ac:picMkLst>
        </pc:picChg>
      </pc:sldChg>
      <pc:sldChg chg="addSp delSp modSp">
        <pc:chgData name="saikrishna gundu" userId="41167672094c0414" providerId="Windows Live" clId="Web-{4788E02D-7616-4EB4-8A5E-195A8B4F480E}" dt="2021-02-22T15:01:57.200" v="8" actId="14100"/>
        <pc:sldMkLst>
          <pc:docMk/>
          <pc:sldMk cId="0" sldId="267"/>
        </pc:sldMkLst>
        <pc:spChg chg="add del mod">
          <ac:chgData name="saikrishna gundu" userId="41167672094c0414" providerId="Windows Live" clId="Web-{4788E02D-7616-4EB4-8A5E-195A8B4F480E}" dt="2021-02-22T15:01:38.668" v="5"/>
          <ac:spMkLst>
            <pc:docMk/>
            <pc:sldMk cId="0" sldId="267"/>
            <ac:spMk id="4" creationId="{496D169E-6F63-4527-A4C9-3B22FD6B0241}"/>
          </ac:spMkLst>
        </pc:spChg>
        <pc:spChg chg="del">
          <ac:chgData name="saikrishna gundu" userId="41167672094c0414" providerId="Windows Live" clId="Web-{4788E02D-7616-4EB4-8A5E-195A8B4F480E}" dt="2021-02-22T15:01:17.387" v="4"/>
          <ac:spMkLst>
            <pc:docMk/>
            <pc:sldMk cId="0" sldId="267"/>
            <ac:spMk id="205" creationId="{00000000-0000-0000-0000-000000000000}"/>
          </ac:spMkLst>
        </pc:spChg>
        <pc:picChg chg="add mod">
          <ac:chgData name="saikrishna gundu" userId="41167672094c0414" providerId="Windows Live" clId="Web-{4788E02D-7616-4EB4-8A5E-195A8B4F480E}" dt="2021-02-22T15:01:57.200" v="8" actId="14100"/>
          <ac:picMkLst>
            <pc:docMk/>
            <pc:sldMk cId="0" sldId="267"/>
            <ac:picMk id="2" creationId="{B2397D5B-C11E-4408-B6FE-1194888A194A}"/>
          </ac:picMkLst>
        </pc:picChg>
        <pc:picChg chg="del">
          <ac:chgData name="saikrishna gundu" userId="41167672094c0414" providerId="Windows Live" clId="Web-{4788E02D-7616-4EB4-8A5E-195A8B4F480E}" dt="2021-02-22T14:33:02.047" v="0"/>
          <ac:picMkLst>
            <pc:docMk/>
            <pc:sldMk cId="0" sldId="267"/>
            <ac:picMk id="206" creationId="{00000000-0000-0000-0000-000000000000}"/>
          </ac:picMkLst>
        </pc:picChg>
      </pc:sldChg>
      <pc:sldChg chg="addSp modSp">
        <pc:chgData name="saikrishna gundu" userId="41167672094c0414" providerId="Windows Live" clId="Web-{4788E02D-7616-4EB4-8A5E-195A8B4F480E}" dt="2021-02-22T15:13:40.324" v="30"/>
        <pc:sldMkLst>
          <pc:docMk/>
          <pc:sldMk cId="0" sldId="268"/>
        </pc:sldMkLst>
        <pc:picChg chg="add mod">
          <ac:chgData name="saikrishna gundu" userId="41167672094c0414" providerId="Windows Live" clId="Web-{4788E02D-7616-4EB4-8A5E-195A8B4F480E}" dt="2021-02-22T15:13:40.324" v="30"/>
          <ac:picMkLst>
            <pc:docMk/>
            <pc:sldMk cId="0" sldId="268"/>
            <ac:picMk id="2" creationId="{CAF54792-3DEC-4F90-95EB-07AC9C98DEDF}"/>
          </ac:picMkLst>
        </pc:picChg>
      </pc:sldChg>
      <pc:sldChg chg="addSp modSp">
        <pc:chgData name="saikrishna gundu" userId="41167672094c0414" providerId="Windows Live" clId="Web-{4788E02D-7616-4EB4-8A5E-195A8B4F480E}" dt="2021-02-22T15:15:34.061" v="37" actId="14100"/>
        <pc:sldMkLst>
          <pc:docMk/>
          <pc:sldMk cId="0" sldId="269"/>
        </pc:sldMkLst>
        <pc:picChg chg="add mod">
          <ac:chgData name="saikrishna gundu" userId="41167672094c0414" providerId="Windows Live" clId="Web-{4788E02D-7616-4EB4-8A5E-195A8B4F480E}" dt="2021-02-22T15:15:34.061" v="37" actId="14100"/>
          <ac:picMkLst>
            <pc:docMk/>
            <pc:sldMk cId="0" sldId="269"/>
            <ac:picMk id="2" creationId="{2BE15E42-05B0-453F-9298-FE0175EA76FE}"/>
          </ac:picMkLst>
        </pc:picChg>
      </pc:sldChg>
      <pc:sldChg chg="addSp modSp">
        <pc:chgData name="saikrishna gundu" userId="41167672094c0414" providerId="Windows Live" clId="Web-{4788E02D-7616-4EB4-8A5E-195A8B4F480E}" dt="2021-02-22T15:19:17.347" v="61" actId="14100"/>
        <pc:sldMkLst>
          <pc:docMk/>
          <pc:sldMk cId="0" sldId="270"/>
        </pc:sldMkLst>
        <pc:spChg chg="mod">
          <ac:chgData name="saikrishna gundu" userId="41167672094c0414" providerId="Windows Live" clId="Web-{4788E02D-7616-4EB4-8A5E-195A8B4F480E}" dt="2021-02-22T15:18:41.612" v="57" actId="20577"/>
          <ac:spMkLst>
            <pc:docMk/>
            <pc:sldMk cId="0" sldId="270"/>
            <ac:spMk id="225" creationId="{00000000-0000-0000-0000-000000000000}"/>
          </ac:spMkLst>
        </pc:spChg>
        <pc:picChg chg="add mod">
          <ac:chgData name="saikrishna gundu" userId="41167672094c0414" providerId="Windows Live" clId="Web-{4788E02D-7616-4EB4-8A5E-195A8B4F480E}" dt="2021-02-22T15:19:17.347" v="61" actId="14100"/>
          <ac:picMkLst>
            <pc:docMk/>
            <pc:sldMk cId="0" sldId="270"/>
            <ac:picMk id="2" creationId="{6A86B373-F5B8-49BB-A273-FDECB17CCA57}"/>
          </ac:picMkLst>
        </pc:picChg>
      </pc:sldChg>
      <pc:sldChg chg="addSp modSp">
        <pc:chgData name="saikrishna gundu" userId="41167672094c0414" providerId="Windows Live" clId="Web-{4788E02D-7616-4EB4-8A5E-195A8B4F480E}" dt="2021-02-22T15:20:59.365" v="79" actId="14100"/>
        <pc:sldMkLst>
          <pc:docMk/>
          <pc:sldMk cId="0" sldId="271"/>
        </pc:sldMkLst>
        <pc:spChg chg="mod">
          <ac:chgData name="saikrishna gundu" userId="41167672094c0414" providerId="Windows Live" clId="Web-{4788E02D-7616-4EB4-8A5E-195A8B4F480E}" dt="2021-02-22T15:20:09.411" v="76" actId="20577"/>
          <ac:spMkLst>
            <pc:docMk/>
            <pc:sldMk cId="0" sldId="271"/>
            <ac:spMk id="232" creationId="{00000000-0000-0000-0000-000000000000}"/>
          </ac:spMkLst>
        </pc:spChg>
        <pc:picChg chg="add mod">
          <ac:chgData name="saikrishna gundu" userId="41167672094c0414" providerId="Windows Live" clId="Web-{4788E02D-7616-4EB4-8A5E-195A8B4F480E}" dt="2021-02-22T15:20:59.365" v="79" actId="14100"/>
          <ac:picMkLst>
            <pc:docMk/>
            <pc:sldMk cId="0" sldId="271"/>
            <ac:picMk id="2" creationId="{DFC2A467-72BC-4510-B7CE-0FB983C50C2B}"/>
          </ac:picMkLst>
        </pc:picChg>
      </pc:sldChg>
      <pc:sldChg chg="delSp">
        <pc:chgData name="saikrishna gundu" userId="41167672094c0414" providerId="Windows Live" clId="Web-{4788E02D-7616-4EB4-8A5E-195A8B4F480E}" dt="2021-02-22T15:21:42.616" v="80"/>
        <pc:sldMkLst>
          <pc:docMk/>
          <pc:sldMk cId="0" sldId="276"/>
        </pc:sldMkLst>
        <pc:spChg chg="del">
          <ac:chgData name="saikrishna gundu" userId="41167672094c0414" providerId="Windows Live" clId="Web-{4788E02D-7616-4EB4-8A5E-195A8B4F480E}" dt="2021-02-22T15:21:42.616" v="80"/>
          <ac:spMkLst>
            <pc:docMk/>
            <pc:sldMk cId="0" sldId="276"/>
            <ac:spMk id="263" creationId="{00000000-0000-0000-0000-000000000000}"/>
          </ac:spMkLst>
        </pc:spChg>
      </pc:sldChg>
      <pc:sldChg chg="modSp">
        <pc:chgData name="saikrishna gundu" userId="41167672094c0414" providerId="Windows Live" clId="Web-{4788E02D-7616-4EB4-8A5E-195A8B4F480E}" dt="2021-02-22T15:09:18.537" v="22" actId="20577"/>
        <pc:sldMkLst>
          <pc:docMk/>
          <pc:sldMk cId="0" sldId="291"/>
        </pc:sldMkLst>
        <pc:spChg chg="mod">
          <ac:chgData name="saikrishna gundu" userId="41167672094c0414" providerId="Windows Live" clId="Web-{4788E02D-7616-4EB4-8A5E-195A8B4F480E}" dt="2021-02-22T15:09:18.537" v="22" actId="20577"/>
          <ac:spMkLst>
            <pc:docMk/>
            <pc:sldMk cId="0" sldId="291"/>
            <ac:spMk id="2" creationId="{00000000-0000-0000-0000-000000000000}"/>
          </ac:spMkLst>
        </pc:spChg>
      </pc:sldChg>
    </pc:docChg>
  </pc:docChgLst>
  <pc:docChgLst>
    <pc:chgData name="saikrishna gundu" userId="41167672094c0414" providerId="Windows Live" clId="Web-{4558B3E4-0927-4CF5-A72D-F636B552877C}"/>
    <pc:docChg chg="modSld addMainMaster delMainMaster">
      <pc:chgData name="saikrishna gundu" userId="41167672094c0414" providerId="Windows Live" clId="Web-{4558B3E4-0927-4CF5-A72D-F636B552877C}" dt="2021-02-19T18:05:13.524" v="183"/>
      <pc:docMkLst>
        <pc:docMk/>
      </pc:docMkLst>
      <pc:sldChg chg="modSp mod modClrScheme chgLayout">
        <pc:chgData name="saikrishna gundu" userId="41167672094c0414" providerId="Windows Live" clId="Web-{4558B3E4-0927-4CF5-A72D-F636B552877C}" dt="2021-02-19T17:22:48.944" v="181" actId="20577"/>
        <pc:sldMkLst>
          <pc:docMk/>
          <pc:sldMk cId="0" sldId="256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saikrishna gundu" userId="41167672094c0414" providerId="Windows Live" clId="Web-{4558B3E4-0927-4CF5-A72D-F636B552877C}" dt="2021-02-19T17:22:48.944" v="181" actId="20577"/>
          <ac:spMkLst>
            <pc:docMk/>
            <pc:sldMk cId="0" sldId="256"/>
            <ac:spMk id="137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57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7"/>
            <ac:spMk id="142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7"/>
            <ac:spMk id="143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58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8"/>
            <ac:spMk id="148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8"/>
            <ac:spMk id="149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59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9"/>
            <ac:spMk id="154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59"/>
            <ac:spMk id="155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0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0"/>
            <ac:spMk id="160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0"/>
            <ac:spMk id="161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1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1"/>
            <ac:spMk id="166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1"/>
            <ac:spMk id="167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2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2"/>
            <ac:spMk id="173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2"/>
            <ac:spMk id="174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3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3"/>
            <ac:spMk id="179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3"/>
            <ac:spMk id="180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4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4"/>
            <ac:spMk id="185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4"/>
            <ac:spMk id="186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5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5"/>
            <ac:spMk id="191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5"/>
            <ac:spMk id="192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6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6"/>
            <ac:spMk id="198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6"/>
            <ac:spMk id="199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7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7"/>
            <ac:spMk id="204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7"/>
            <ac:spMk id="205" creationId="{00000000-0000-0000-0000-000000000000}"/>
          </ac:spMkLst>
        </pc:spChg>
      </pc:sldChg>
      <pc:sldChg chg="delSp modSp mod modClrScheme chgLayout">
        <pc:chgData name="saikrishna gundu" userId="41167672094c0414" providerId="Windows Live" clId="Web-{4558B3E4-0927-4CF5-A72D-F636B552877C}" dt="2021-02-19T18:05:13.524" v="183"/>
        <pc:sldMkLst>
          <pc:docMk/>
          <pc:sldMk cId="0" sldId="268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8"/>
            <ac:spMk id="211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8"/>
            <ac:spMk id="212" creationId="{00000000-0000-0000-0000-000000000000}"/>
          </ac:spMkLst>
        </pc:spChg>
        <pc:picChg chg="del">
          <ac:chgData name="saikrishna gundu" userId="41167672094c0414" providerId="Windows Live" clId="Web-{4558B3E4-0927-4CF5-A72D-F636B552877C}" dt="2021-02-19T18:05:13.524" v="183"/>
          <ac:picMkLst>
            <pc:docMk/>
            <pc:sldMk cId="0" sldId="268"/>
            <ac:picMk id="213" creationId="{00000000-0000-0000-0000-000000000000}"/>
          </ac:picMkLst>
        </pc:picChg>
      </pc:sldChg>
      <pc:sldChg chg="delSp 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69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9"/>
            <ac:spMk id="218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69"/>
            <ac:spMk id="219" creationId="{00000000-0000-0000-0000-000000000000}"/>
          </ac:spMkLst>
        </pc:spChg>
        <pc:picChg chg="del">
          <ac:chgData name="saikrishna gundu" userId="41167672094c0414" providerId="Windows Live" clId="Web-{4558B3E4-0927-4CF5-A72D-F636B552877C}" dt="2021-02-19T17:19:09.986" v="158"/>
          <ac:picMkLst>
            <pc:docMk/>
            <pc:sldMk cId="0" sldId="269"/>
            <ac:picMk id="220" creationId="{00000000-0000-0000-0000-000000000000}"/>
          </ac:picMkLst>
        </pc:picChg>
      </pc:sldChg>
      <pc:sldChg chg="delSp 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70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0"/>
            <ac:spMk id="225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0"/>
            <ac:spMk id="226" creationId="{00000000-0000-0000-0000-000000000000}"/>
          </ac:spMkLst>
        </pc:spChg>
        <pc:picChg chg="del">
          <ac:chgData name="saikrishna gundu" userId="41167672094c0414" providerId="Windows Live" clId="Web-{4558B3E4-0927-4CF5-A72D-F636B552877C}" dt="2021-02-19T17:18:52.986" v="157"/>
          <ac:picMkLst>
            <pc:docMk/>
            <pc:sldMk cId="0" sldId="270"/>
            <ac:picMk id="227" creationId="{00000000-0000-0000-0000-000000000000}"/>
          </ac:picMkLst>
        </pc:picChg>
      </pc:sldChg>
      <pc:sldChg chg="delSp modSp mod modClrScheme chgLayout">
        <pc:chgData name="saikrishna gundu" userId="41167672094c0414" providerId="Windows Live" clId="Web-{4558B3E4-0927-4CF5-A72D-F636B552877C}" dt="2021-02-19T18:04:46.274" v="182"/>
        <pc:sldMkLst>
          <pc:docMk/>
          <pc:sldMk cId="0" sldId="271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1"/>
            <ac:spMk id="232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1"/>
            <ac:spMk id="233" creationId="{00000000-0000-0000-0000-000000000000}"/>
          </ac:spMkLst>
        </pc:spChg>
        <pc:picChg chg="del">
          <ac:chgData name="saikrishna gundu" userId="41167672094c0414" providerId="Windows Live" clId="Web-{4558B3E4-0927-4CF5-A72D-F636B552877C}" dt="2021-02-19T18:04:46.274" v="182"/>
          <ac:picMkLst>
            <pc:docMk/>
            <pc:sldMk cId="0" sldId="271"/>
            <ac:picMk id="234" creationId="{00000000-0000-0000-0000-000000000000}"/>
          </ac:picMkLst>
        </pc:pic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74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4"/>
            <ac:spMk id="251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4"/>
            <ac:spMk id="252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75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5"/>
            <ac:spMk id="257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5"/>
            <ac:spMk id="258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76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6"/>
            <ac:spMk id="263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76"/>
            <ac:spMk id="264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89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89"/>
            <ac:spMk id="2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89"/>
            <ac:spMk id="3" creationId="{00000000-0000-0000-0000-000000000000}"/>
          </ac:spMkLst>
        </pc:spChg>
      </pc:sldChg>
      <pc:sldChg chg="modSp mod modClrScheme chgLayout">
        <pc:chgData name="saikrishna gundu" userId="41167672094c0414" providerId="Windows Live" clId="Web-{4558B3E4-0927-4CF5-A72D-F636B552877C}" dt="2021-02-19T17:21:20.911" v="180"/>
        <pc:sldMkLst>
          <pc:docMk/>
          <pc:sldMk cId="0" sldId="291"/>
        </pc:sldMkLst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91"/>
            <ac:spMk id="2" creationId="{00000000-0000-0000-0000-000000000000}"/>
          </ac:spMkLst>
        </pc:spChg>
        <pc:spChg chg="mod ord">
          <ac:chgData name="saikrishna gundu" userId="41167672094c0414" providerId="Windows Live" clId="Web-{4558B3E4-0927-4CF5-A72D-F636B552877C}" dt="2021-02-19T17:21:20.911" v="180"/>
          <ac:spMkLst>
            <pc:docMk/>
            <pc:sldMk cId="0" sldId="291"/>
            <ac:spMk id="3" creationId="{00000000-0000-0000-0000-000000000000}"/>
          </ac:spMkLst>
        </pc:spChg>
      </pc:sldChg>
      <pc:sldMasterChg chg="del delSldLayout">
        <pc:chgData name="saikrishna gundu" userId="41167672094c0414" providerId="Windows Live" clId="Web-{4558B3E4-0927-4CF5-A72D-F636B552877C}" dt="2021-02-19T17:21:20.911" v="180"/>
        <pc:sldMasterMkLst>
          <pc:docMk/>
          <pc:sldMasterMk cId="0" sldId="2147483648"/>
        </pc:sldMasterMkLst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aikrishna gundu" userId="41167672094c0414" providerId="Windows Live" clId="Web-{4558B3E4-0927-4CF5-A72D-F636B552877C}" dt="2021-02-19T17:21:20.911" v="18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saikrishna gundu" userId="41167672094c0414" providerId="Windows Live" clId="Web-{4558B3E4-0927-4CF5-A72D-F636B552877C}" dt="2021-02-19T17:21:20.911" v="180"/>
        <pc:sldMasterMkLst>
          <pc:docMk/>
          <pc:sldMasterMk cId="1220144186" sldId="2147483660"/>
        </pc:sldMasterMkLst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139389839" sldId="2147483661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1413902767" sldId="2147483662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858238234" sldId="2147483663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063542767" sldId="2147483664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3474793418" sldId="2147483665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778683753" sldId="2147483666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280465154" sldId="2147483667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580743592" sldId="2147483668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20627952" sldId="2147483669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2821057047" sldId="2147483670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3362984081" sldId="2147483671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789363463" sldId="2147483672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541490818" sldId="2147483673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3737377346" sldId="2147483674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4039850154" sldId="2147483675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3456347340" sldId="2147483676"/>
          </pc:sldLayoutMkLst>
        </pc:sldLayoutChg>
        <pc:sldLayoutChg chg="add mod replId">
          <pc:chgData name="saikrishna gundu" userId="41167672094c0414" providerId="Windows Live" clId="Web-{4558B3E4-0927-4CF5-A72D-F636B552877C}" dt="2021-02-19T17:21:20.911" v="180"/>
          <pc:sldLayoutMkLst>
            <pc:docMk/>
            <pc:sldMasterMk cId="1220144186" sldId="2147483660"/>
            <pc:sldLayoutMk cId="1942586185" sldId="2147483677"/>
          </pc:sldLayoutMkLst>
        </pc:sldLayoutChg>
      </pc:sldMasterChg>
    </pc:docChg>
  </pc:docChgLst>
  <pc:docChgLst>
    <pc:chgData name="saikrishna gundu" userId="41167672094c0414" providerId="Windows Live" clId="Web-{41465B26-42BF-4627-B817-F75DB0542EDE}"/>
    <pc:docChg chg="addSld modSld">
      <pc:chgData name="saikrishna gundu" userId="41167672094c0414" providerId="Windows Live" clId="Web-{41465B26-42BF-4627-B817-F75DB0542EDE}" dt="2021-02-23T19:51:46.266" v="17" actId="14100"/>
      <pc:docMkLst>
        <pc:docMk/>
      </pc:docMkLst>
      <pc:sldChg chg="addSp delSp modSp">
        <pc:chgData name="saikrishna gundu" userId="41167672094c0414" providerId="Windows Live" clId="Web-{41465B26-42BF-4627-B817-F75DB0542EDE}" dt="2021-02-23T19:51:46.266" v="17" actId="14100"/>
        <pc:sldMkLst>
          <pc:docMk/>
          <pc:sldMk cId="0" sldId="261"/>
        </pc:sldMkLst>
        <pc:picChg chg="add del mod">
          <ac:chgData name="saikrishna gundu" userId="41167672094c0414" providerId="Windows Live" clId="Web-{41465B26-42BF-4627-B817-F75DB0542EDE}" dt="2021-02-23T19:49:42.716" v="8"/>
          <ac:picMkLst>
            <pc:docMk/>
            <pc:sldMk cId="0" sldId="261"/>
            <ac:picMk id="2" creationId="{353D3FE9-5915-4E41-A824-2DC0B2D201A5}"/>
          </ac:picMkLst>
        </pc:picChg>
        <pc:picChg chg="add mod">
          <ac:chgData name="saikrishna gundu" userId="41167672094c0414" providerId="Windows Live" clId="Web-{41465B26-42BF-4627-B817-F75DB0542EDE}" dt="2021-02-23T19:51:05.671" v="13" actId="14100"/>
          <ac:picMkLst>
            <pc:docMk/>
            <pc:sldMk cId="0" sldId="261"/>
            <ac:picMk id="3" creationId="{22343A96-FB46-41EC-9988-333CD9B9829E}"/>
          </ac:picMkLst>
        </pc:picChg>
        <pc:picChg chg="add mod">
          <ac:chgData name="saikrishna gundu" userId="41167672094c0414" providerId="Windows Live" clId="Web-{41465B26-42BF-4627-B817-F75DB0542EDE}" dt="2021-02-23T19:51:46.266" v="17" actId="14100"/>
          <ac:picMkLst>
            <pc:docMk/>
            <pc:sldMk cId="0" sldId="261"/>
            <ac:picMk id="4" creationId="{691B8446-48CD-4ABD-A859-5C18A7588D19}"/>
          </ac:picMkLst>
        </pc:picChg>
        <pc:picChg chg="del">
          <ac:chgData name="saikrishna gundu" userId="41167672094c0414" providerId="Windows Live" clId="Web-{41465B26-42BF-4627-B817-F75DB0542EDE}" dt="2021-02-23T19:50:47.577" v="10"/>
          <ac:picMkLst>
            <pc:docMk/>
            <pc:sldMk cId="0" sldId="261"/>
            <ac:picMk id="168" creationId="{00000000-0000-0000-0000-000000000000}"/>
          </ac:picMkLst>
        </pc:picChg>
      </pc:sldChg>
      <pc:sldChg chg="modSp">
        <pc:chgData name="saikrishna gundu" userId="41167672094c0414" providerId="Windows Live" clId="Web-{41465B26-42BF-4627-B817-F75DB0542EDE}" dt="2021-02-23T19:00:13.949" v="0"/>
        <pc:sldMkLst>
          <pc:docMk/>
          <pc:sldMk cId="0" sldId="265"/>
        </pc:sldMkLst>
        <pc:picChg chg="mod">
          <ac:chgData name="saikrishna gundu" userId="41167672094c0414" providerId="Windows Live" clId="Web-{41465B26-42BF-4627-B817-F75DB0542EDE}" dt="2021-02-23T19:00:13.949" v="0"/>
          <ac:picMkLst>
            <pc:docMk/>
            <pc:sldMk cId="0" sldId="265"/>
            <ac:picMk id="193" creationId="{00000000-0000-0000-0000-000000000000}"/>
          </ac:picMkLst>
        </pc:picChg>
      </pc:sldChg>
      <pc:sldChg chg="addSp delSp modSp new">
        <pc:chgData name="saikrishna gundu" userId="41167672094c0414" providerId="Windows Live" clId="Web-{41465B26-42BF-4627-B817-F75DB0542EDE}" dt="2021-02-23T19:12:01.016" v="6" actId="14100"/>
        <pc:sldMkLst>
          <pc:docMk/>
          <pc:sldMk cId="395413624" sldId="292"/>
        </pc:sldMkLst>
        <pc:spChg chg="del">
          <ac:chgData name="saikrishna gundu" userId="41167672094c0414" providerId="Windows Live" clId="Web-{41465B26-42BF-4627-B817-F75DB0542EDE}" dt="2021-02-23T19:11:49.172" v="4"/>
          <ac:spMkLst>
            <pc:docMk/>
            <pc:sldMk cId="395413624" sldId="292"/>
            <ac:spMk id="2" creationId="{9AC96368-9C8E-4F1D-9CCA-B30845AFBCDD}"/>
          </ac:spMkLst>
        </pc:spChg>
        <pc:spChg chg="del">
          <ac:chgData name="saikrishna gundu" userId="41167672094c0414" providerId="Windows Live" clId="Web-{41465B26-42BF-4627-B817-F75DB0542EDE}" dt="2021-02-23T19:11:22.187" v="2"/>
          <ac:spMkLst>
            <pc:docMk/>
            <pc:sldMk cId="395413624" sldId="292"/>
            <ac:spMk id="3" creationId="{448127CB-EC92-487F-A0DA-2CDCD0587255}"/>
          </ac:spMkLst>
        </pc:spChg>
        <pc:picChg chg="add mod ord">
          <ac:chgData name="saikrishna gundu" userId="41167672094c0414" providerId="Windows Live" clId="Web-{41465B26-42BF-4627-B817-F75DB0542EDE}" dt="2021-02-23T19:12:01.016" v="6" actId="14100"/>
          <ac:picMkLst>
            <pc:docMk/>
            <pc:sldMk cId="395413624" sldId="292"/>
            <ac:picMk id="4" creationId="{78AC4C6A-C2FC-48A0-A288-DAE3436F27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52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2b714b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2b714b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8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4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403412" y="914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accent1"/>
              </a:buClr>
              <a:buSzPts val="4000"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FACIAL RECOGNITION 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en-US" sz="4000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BASED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en-US" sz="4000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ATTENDANCE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</a:t>
            </a:r>
            <a:endParaRPr sz="4000"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1750423" y="4038600"/>
            <a:ext cx="8460377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                     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Under Guidance of</a:t>
            </a:r>
            <a:endParaRPr lang="en-US" sz="2800" b="0" i="0" u="none" strike="noStrike" cap="none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N.HEMANTH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                                   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Dr.D. Ramesh  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</a:t>
            </a:r>
            <a:endParaRPr lang="en-US" sz="24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S.SAI PAVAN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                                  Professor of CSE </a:t>
            </a:r>
            <a:endParaRPr lang="en-US" sz="24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MD.REHAN ALI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G.SAI KRISHNA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    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                                 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609600" y="1981200"/>
            <a:ext cx="1752600" cy="91440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1752600" y="0"/>
                </a:moveTo>
                <a:lnTo>
                  <a:pt x="0" y="0"/>
                </a:lnTo>
                <a:lnTo>
                  <a:pt x="0" y="914400"/>
                </a:lnTo>
                <a:lnTo>
                  <a:pt x="876300" y="914400"/>
                </a:lnTo>
                <a:lnTo>
                  <a:pt x="1752600" y="914400"/>
                </a:lnTo>
                <a:lnTo>
                  <a:pt x="17526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609600" y="1917896"/>
            <a:ext cx="1730188" cy="923330"/>
          </a:xfrm>
          <a:prstGeom prst="rect">
            <a:avLst/>
          </a:prstGeom>
          <a:ln w="38097">
            <a:solidFill>
              <a:srgbClr val="778369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278130" marR="328930" indent="292100">
              <a:lnSpc>
                <a:spcPct val="100000"/>
              </a:lnSpc>
              <a:spcBef>
                <a:spcPts val="1440"/>
              </a:spcBef>
            </a:pPr>
            <a:r>
              <a:rPr sz="1600" spc="-5" dirty="0" smtClean="0"/>
              <a:t>I</a:t>
            </a:r>
            <a:r>
              <a:rPr lang="en-US" sz="1600" spc="-5" dirty="0" smtClean="0"/>
              <a:t>mage</a:t>
            </a:r>
            <a:r>
              <a:rPr sz="1600" spc="-5" dirty="0" smtClean="0"/>
              <a:t> </a:t>
            </a:r>
            <a:r>
              <a:rPr sz="1600" dirty="0" smtClean="0"/>
              <a:t> Acquisition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sz="1600" dirty="0"/>
          </a:p>
        </p:txBody>
      </p:sp>
      <p:sp>
        <p:nvSpPr>
          <p:cNvPr id="7" name="object 5"/>
          <p:cNvSpPr/>
          <p:nvPr/>
        </p:nvSpPr>
        <p:spPr>
          <a:xfrm>
            <a:off x="3505200" y="2057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1600200" y="0"/>
                </a:moveTo>
                <a:lnTo>
                  <a:pt x="0" y="0"/>
                </a:lnTo>
                <a:lnTo>
                  <a:pt x="0" y="838200"/>
                </a:lnTo>
                <a:lnTo>
                  <a:pt x="800100" y="838200"/>
                </a:lnTo>
                <a:lnTo>
                  <a:pt x="1600200" y="838200"/>
                </a:lnTo>
                <a:lnTo>
                  <a:pt x="16002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3505200" y="2057400"/>
            <a:ext cx="1600200" cy="838200"/>
          </a:xfrm>
          <a:prstGeom prst="rect">
            <a:avLst/>
          </a:prstGeom>
          <a:ln w="38097">
            <a:solidFill>
              <a:srgbClr val="778369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71145" marR="264160" indent="22225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Image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oce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ss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6172200" y="20574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1676400" y="0"/>
                </a:moveTo>
                <a:lnTo>
                  <a:pt x="0" y="0"/>
                </a:lnTo>
                <a:lnTo>
                  <a:pt x="0" y="838200"/>
                </a:lnTo>
                <a:lnTo>
                  <a:pt x="838200" y="838200"/>
                </a:lnTo>
                <a:lnTo>
                  <a:pt x="1676400" y="838200"/>
                </a:lnTo>
                <a:lnTo>
                  <a:pt x="1676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6172200" y="2057400"/>
            <a:ext cx="1676400" cy="838200"/>
          </a:xfrm>
          <a:prstGeom prst="rect">
            <a:avLst/>
          </a:prstGeom>
          <a:ln w="38097">
            <a:solidFill>
              <a:srgbClr val="778369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5095" marR="118745" indent="7239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Extraction of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Facial</a:t>
            </a:r>
            <a:r>
              <a:rPr sz="1800" spc="-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features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6172200" y="3962400"/>
            <a:ext cx="1676400" cy="914400"/>
          </a:xfrm>
          <a:custGeom>
            <a:avLst/>
            <a:gdLst/>
            <a:ahLst/>
            <a:cxnLst/>
            <a:rect l="l" t="t" r="r" b="b"/>
            <a:pathLst>
              <a:path w="1676400" h="914400">
                <a:moveTo>
                  <a:pt x="1676400" y="0"/>
                </a:moveTo>
                <a:lnTo>
                  <a:pt x="0" y="0"/>
                </a:lnTo>
                <a:lnTo>
                  <a:pt x="0" y="914400"/>
                </a:lnTo>
                <a:lnTo>
                  <a:pt x="838200" y="914400"/>
                </a:lnTo>
                <a:lnTo>
                  <a:pt x="1676400" y="914400"/>
                </a:lnTo>
                <a:lnTo>
                  <a:pt x="1676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6172200" y="3962400"/>
            <a:ext cx="1676400" cy="914400"/>
          </a:xfrm>
          <a:prstGeom prst="rect">
            <a:avLst/>
          </a:prstGeom>
          <a:ln w="38097">
            <a:solidFill>
              <a:srgbClr val="778369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128905" marR="124460" indent="15367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Comparing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Database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505200" y="3962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1600200" y="0"/>
                </a:moveTo>
                <a:lnTo>
                  <a:pt x="0" y="0"/>
                </a:lnTo>
                <a:lnTo>
                  <a:pt x="0" y="838200"/>
                </a:lnTo>
                <a:lnTo>
                  <a:pt x="800100" y="838200"/>
                </a:lnTo>
                <a:lnTo>
                  <a:pt x="1600200" y="838200"/>
                </a:lnTo>
                <a:lnTo>
                  <a:pt x="16002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3505200" y="3962400"/>
            <a:ext cx="1600200" cy="838200"/>
          </a:xfrm>
          <a:prstGeom prst="rect">
            <a:avLst/>
          </a:prstGeom>
          <a:ln w="38097">
            <a:solidFill>
              <a:srgbClr val="778369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49554" marR="182880" indent="-6096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Marking</a:t>
            </a:r>
            <a:r>
              <a:rPr sz="18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sz="1800" spc="-434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attendance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3"/>
          <p:cNvGrpSpPr/>
          <p:nvPr/>
        </p:nvGrpSpPr>
        <p:grpSpPr>
          <a:xfrm>
            <a:off x="2419351" y="2190751"/>
            <a:ext cx="1016000" cy="521970"/>
            <a:chOff x="2419351" y="2190751"/>
            <a:chExt cx="1016000" cy="521970"/>
          </a:xfrm>
        </p:grpSpPr>
        <p:sp>
          <p:nvSpPr>
            <p:cNvPr id="16" name="object 14"/>
            <p:cNvSpPr/>
            <p:nvPr/>
          </p:nvSpPr>
          <p:spPr>
            <a:xfrm>
              <a:off x="2438400" y="22098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735330" y="0"/>
                  </a:moveTo>
                  <a:lnTo>
                    <a:pt x="735330" y="120650"/>
                  </a:lnTo>
                  <a:lnTo>
                    <a:pt x="0" y="120650"/>
                  </a:lnTo>
                  <a:lnTo>
                    <a:pt x="0" y="363220"/>
                  </a:lnTo>
                  <a:lnTo>
                    <a:pt x="735330" y="363220"/>
                  </a:lnTo>
                  <a:lnTo>
                    <a:pt x="735330" y="483870"/>
                  </a:lnTo>
                  <a:lnTo>
                    <a:pt x="977900" y="241300"/>
                  </a:lnTo>
                  <a:lnTo>
                    <a:pt x="73533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2438400" y="22098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0" y="120650"/>
                  </a:moveTo>
                  <a:lnTo>
                    <a:pt x="735330" y="120650"/>
                  </a:lnTo>
                  <a:lnTo>
                    <a:pt x="735330" y="0"/>
                  </a:lnTo>
                  <a:lnTo>
                    <a:pt x="977900" y="241300"/>
                  </a:lnTo>
                  <a:lnTo>
                    <a:pt x="735330" y="483870"/>
                  </a:lnTo>
                  <a:lnTo>
                    <a:pt x="735330" y="363220"/>
                  </a:lnTo>
                  <a:lnTo>
                    <a:pt x="0" y="363220"/>
                  </a:lnTo>
                  <a:lnTo>
                    <a:pt x="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6"/>
          <p:cNvGrpSpPr/>
          <p:nvPr/>
        </p:nvGrpSpPr>
        <p:grpSpPr>
          <a:xfrm>
            <a:off x="5086351" y="2266951"/>
            <a:ext cx="2217420" cy="2350770"/>
            <a:chOff x="5086351" y="2266951"/>
            <a:chExt cx="2217420" cy="2350770"/>
          </a:xfrm>
        </p:grpSpPr>
        <p:sp>
          <p:nvSpPr>
            <p:cNvPr id="19" name="object 17"/>
            <p:cNvSpPr/>
            <p:nvPr/>
          </p:nvSpPr>
          <p:spPr>
            <a:xfrm>
              <a:off x="5181599" y="22860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735329" y="0"/>
                  </a:moveTo>
                  <a:lnTo>
                    <a:pt x="735329" y="120650"/>
                  </a:lnTo>
                  <a:lnTo>
                    <a:pt x="0" y="120650"/>
                  </a:lnTo>
                  <a:lnTo>
                    <a:pt x="0" y="363220"/>
                  </a:lnTo>
                  <a:lnTo>
                    <a:pt x="735329" y="363220"/>
                  </a:lnTo>
                  <a:lnTo>
                    <a:pt x="735329" y="483870"/>
                  </a:lnTo>
                  <a:lnTo>
                    <a:pt x="977900" y="241300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181599" y="22860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0" y="120650"/>
                  </a:moveTo>
                  <a:lnTo>
                    <a:pt x="735329" y="120650"/>
                  </a:lnTo>
                  <a:lnTo>
                    <a:pt x="735329" y="0"/>
                  </a:lnTo>
                  <a:lnTo>
                    <a:pt x="977900" y="241300"/>
                  </a:lnTo>
                  <a:lnTo>
                    <a:pt x="735329" y="483870"/>
                  </a:lnTo>
                  <a:lnTo>
                    <a:pt x="735329" y="363220"/>
                  </a:lnTo>
                  <a:lnTo>
                    <a:pt x="0" y="363220"/>
                  </a:lnTo>
                  <a:lnTo>
                    <a:pt x="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6799579" y="2952750"/>
              <a:ext cx="485140" cy="979169"/>
            </a:xfrm>
            <a:custGeom>
              <a:avLst/>
              <a:gdLst/>
              <a:ahLst/>
              <a:cxnLst/>
              <a:rect l="l" t="t" r="r" b="b"/>
              <a:pathLst>
                <a:path w="485140" h="979170">
                  <a:moveTo>
                    <a:pt x="364490" y="0"/>
                  </a:moveTo>
                  <a:lnTo>
                    <a:pt x="121920" y="0"/>
                  </a:lnTo>
                  <a:lnTo>
                    <a:pt x="121920" y="737869"/>
                  </a:lnTo>
                  <a:lnTo>
                    <a:pt x="0" y="737869"/>
                  </a:lnTo>
                  <a:lnTo>
                    <a:pt x="242570" y="979169"/>
                  </a:lnTo>
                  <a:lnTo>
                    <a:pt x="485140" y="737869"/>
                  </a:lnTo>
                  <a:lnTo>
                    <a:pt x="364490" y="737869"/>
                  </a:lnTo>
                  <a:lnTo>
                    <a:pt x="36449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6799579" y="2952750"/>
              <a:ext cx="485140" cy="979169"/>
            </a:xfrm>
            <a:custGeom>
              <a:avLst/>
              <a:gdLst/>
              <a:ahLst/>
              <a:cxnLst/>
              <a:rect l="l" t="t" r="r" b="b"/>
              <a:pathLst>
                <a:path w="485140" h="979170">
                  <a:moveTo>
                    <a:pt x="364490" y="0"/>
                  </a:moveTo>
                  <a:lnTo>
                    <a:pt x="364490" y="737869"/>
                  </a:lnTo>
                  <a:lnTo>
                    <a:pt x="485140" y="737869"/>
                  </a:lnTo>
                  <a:lnTo>
                    <a:pt x="242570" y="979169"/>
                  </a:lnTo>
                  <a:lnTo>
                    <a:pt x="0" y="737869"/>
                  </a:lnTo>
                  <a:lnTo>
                    <a:pt x="121920" y="737869"/>
                  </a:lnTo>
                  <a:lnTo>
                    <a:pt x="121920" y="0"/>
                  </a:lnTo>
                  <a:lnTo>
                    <a:pt x="364490" y="0"/>
                  </a:lnTo>
                  <a:close/>
                </a:path>
                <a:path w="485140" h="979170">
                  <a:moveTo>
                    <a:pt x="485140" y="0"/>
                  </a:moveTo>
                  <a:lnTo>
                    <a:pt x="485140" y="0"/>
                  </a:lnTo>
                </a:path>
                <a:path w="485140" h="979170">
                  <a:moveTo>
                    <a:pt x="0" y="979169"/>
                  </a:moveTo>
                  <a:lnTo>
                    <a:pt x="0" y="97916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5105399" y="4113530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39">
                  <a:moveTo>
                    <a:pt x="242570" y="0"/>
                  </a:moveTo>
                  <a:lnTo>
                    <a:pt x="0" y="242570"/>
                  </a:lnTo>
                  <a:lnTo>
                    <a:pt x="242570" y="485140"/>
                  </a:lnTo>
                  <a:lnTo>
                    <a:pt x="242570" y="364490"/>
                  </a:lnTo>
                  <a:lnTo>
                    <a:pt x="977900" y="364490"/>
                  </a:lnTo>
                  <a:lnTo>
                    <a:pt x="977900" y="121920"/>
                  </a:lnTo>
                  <a:lnTo>
                    <a:pt x="242570" y="12192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5105399" y="4113530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39">
                  <a:moveTo>
                    <a:pt x="977900" y="364490"/>
                  </a:moveTo>
                  <a:lnTo>
                    <a:pt x="242570" y="364490"/>
                  </a:lnTo>
                  <a:lnTo>
                    <a:pt x="242570" y="485140"/>
                  </a:lnTo>
                  <a:lnTo>
                    <a:pt x="0" y="242570"/>
                  </a:lnTo>
                  <a:lnTo>
                    <a:pt x="242570" y="0"/>
                  </a:lnTo>
                  <a:lnTo>
                    <a:pt x="242570" y="121920"/>
                  </a:lnTo>
                  <a:lnTo>
                    <a:pt x="977900" y="121920"/>
                  </a:lnTo>
                  <a:lnTo>
                    <a:pt x="977900" y="364490"/>
                  </a:lnTo>
                  <a:close/>
                </a:path>
                <a:path w="977900" h="485139">
                  <a:moveTo>
                    <a:pt x="977900" y="485140"/>
                  </a:moveTo>
                  <a:lnTo>
                    <a:pt x="977900" y="48514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5949" y="844483"/>
            <a:ext cx="42017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>
                <a:solidFill>
                  <a:schemeClr val="accent1"/>
                </a:solidFill>
              </a:rPr>
              <a:t>BLOCK DIAGRAM:-</a:t>
            </a:r>
            <a:endParaRPr lang="en-IN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93" y="203761"/>
            <a:ext cx="8686801" cy="1073709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Facial Recognition System Works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19" y="2852188"/>
            <a:ext cx="3810532" cy="3781953"/>
          </a:xfrm>
        </p:spPr>
      </p:pic>
      <p:sp>
        <p:nvSpPr>
          <p:cNvPr id="5" name="TextBox 4"/>
          <p:cNvSpPr txBox="1"/>
          <p:nvPr/>
        </p:nvSpPr>
        <p:spPr>
          <a:xfrm>
            <a:off x="443753" y="1425388"/>
            <a:ext cx="808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Every face has atleast 80 distinguishable parts called </a:t>
            </a:r>
            <a:r>
              <a:rPr lang="en-US" sz="2000" dirty="0">
                <a:solidFill>
                  <a:schemeClr val="accent3"/>
                </a:solidFill>
              </a:rPr>
              <a:t>nodal points.</a:t>
            </a:r>
            <a:endParaRPr lang="en-IN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8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64" y="3214370"/>
            <a:ext cx="3280560" cy="3280560"/>
          </a:xfrm>
        </p:spPr>
      </p:pic>
      <p:sp>
        <p:nvSpPr>
          <p:cNvPr id="5" name="TextBox 4"/>
          <p:cNvSpPr txBox="1"/>
          <p:nvPr/>
        </p:nvSpPr>
        <p:spPr>
          <a:xfrm>
            <a:off x="376518" y="1008529"/>
            <a:ext cx="8511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Here are few nodal points below </a:t>
            </a:r>
            <a:r>
              <a:rPr lang="en-US" sz="44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542" y="3214370"/>
            <a:ext cx="41551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Distance </a:t>
            </a:r>
            <a:r>
              <a:rPr lang="en-US" sz="2200" dirty="0">
                <a:solidFill>
                  <a:schemeClr val="tx1"/>
                </a:solidFill>
              </a:rPr>
              <a:t>between the eyes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Width of the nose 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Depth </a:t>
            </a:r>
            <a:r>
              <a:rPr lang="en-US" sz="2200" dirty="0">
                <a:solidFill>
                  <a:schemeClr val="tx1"/>
                </a:solidFill>
              </a:rPr>
              <a:t>of eye sockets 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Structure </a:t>
            </a:r>
            <a:r>
              <a:rPr lang="en-US" sz="2200" dirty="0">
                <a:solidFill>
                  <a:schemeClr val="tx1"/>
                </a:solidFill>
              </a:rPr>
              <a:t>of the cheek bone 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Length </a:t>
            </a:r>
            <a:r>
              <a:rPr lang="en-US" sz="2200" dirty="0">
                <a:solidFill>
                  <a:schemeClr val="tx1"/>
                </a:solidFill>
              </a:rPr>
              <a:t>of jaw </a:t>
            </a:r>
            <a:r>
              <a:rPr lang="en-US" sz="2200" dirty="0" smtClean="0">
                <a:solidFill>
                  <a:schemeClr val="tx1"/>
                </a:solidFill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40733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OBJECTIVES:</a:t>
            </a:r>
            <a:endParaRPr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85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Portable student attendance system.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More accurate.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 saving.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 need to maintain several separate records and manual calculations.</a:t>
            </a:r>
          </a:p>
          <a:p>
            <a:pPr marL="274320" lvl="0" indent="-1854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 panose="02070309020205020404"/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6764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628650" y="6071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 WOULD OUR PROJECT MAKE ?</a:t>
            </a:r>
            <a:endParaRPr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8321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Face Recognition is the most natural biological features technology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32131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According to cognitive rule of  human beings , its algorithm is 10 times more complex than fingerprint,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32131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system will do its work even if one is not in touch with it or forget about it.</a:t>
            </a:r>
            <a:endParaRPr dirty="0"/>
          </a:p>
          <a:p>
            <a:pPr marL="106680" lvl="0" indent="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 dirty="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TEACHABLE MACHINE:</a:t>
            </a:r>
          </a:p>
        </p:txBody>
      </p:sp>
      <p:sp>
        <p:nvSpPr>
          <p:cNvPr id="186" name="Google Shape;186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a web-based tool that makes creating machine learning models fast, easy, and accessible to everyone.</a:t>
            </a:r>
            <a:endParaRPr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Teachable Machine web-tool helps to train a computer to recognize your own picture or images, music or sound.</a:t>
            </a:r>
            <a:endParaRPr sz="2000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MODEL USING TEACHABLE MACHINE:</a:t>
            </a:r>
            <a:endParaRPr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2068"/>
            <a:ext cx="7974106" cy="4420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/>
                <a:cs typeface="Calibri Light"/>
              </a:rPr>
              <a:t>Principle:</a:t>
            </a:r>
            <a:endParaRPr lang="en-US" dirty="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8590" indent="0">
              <a:buNone/>
            </a:pPr>
            <a:endParaRPr lang="en-US"/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principle is that in each application there are three separate files that handle the three main pieces of logic separately: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defines the data structure. This is usually a database and is the base layer to an application.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View displays some or all of the data to the user with HTML and CSS.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handles how the database and the view interact.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AC4C6A-C2FC-48A0-A288-DAE3436F2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71" y="1112339"/>
            <a:ext cx="8108576" cy="5515948"/>
          </a:xfrm>
        </p:spPr>
      </p:pic>
      <p:sp>
        <p:nvSpPr>
          <p:cNvPr id="2" name="TextBox 1"/>
          <p:cNvSpPr txBox="1"/>
          <p:nvPr/>
        </p:nvSpPr>
        <p:spPr>
          <a:xfrm>
            <a:off x="430306" y="342898"/>
            <a:ext cx="3993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IN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869575"/>
          </a:xfrm>
        </p:spPr>
        <p:txBody>
          <a:bodyPr>
            <a:normAutofit/>
          </a:bodyPr>
          <a:lstStyle/>
          <a:p>
            <a:r>
              <a:rPr lang="en-IN" sz="33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 OF OUR SYSTEM</a:t>
            </a:r>
            <a:endParaRPr lang="en-IN" sz="33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79176"/>
            <a:ext cx="8289985" cy="2626998"/>
          </a:xfrm>
        </p:spPr>
      </p:pic>
    </p:spTree>
    <p:extLst>
      <p:ext uri="{BB962C8B-B14F-4D97-AF65-F5344CB8AC3E}">
        <p14:creationId xmlns:p14="http://schemas.microsoft.com/office/powerpoint/2010/main" val="32132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CONTENTS:</a:t>
            </a:r>
          </a:p>
        </p:txBody>
      </p:sp>
      <p:sp>
        <p:nvSpPr>
          <p:cNvPr id="143" name="Google Shape;14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</a:t>
            </a: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DEFINITION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APPLICATIONS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dirty="0"/>
          </a:p>
          <a:p>
            <a:pPr marL="56388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endParaRPr dirty="0"/>
          </a:p>
          <a:p>
            <a:pPr marL="56388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74676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INTERFACE: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385047"/>
            <a:ext cx="8700248" cy="523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457200" y="609602"/>
            <a:ext cx="7772400" cy="72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MODULE: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idx="1"/>
          </p:nvPr>
        </p:nvSpPr>
        <p:spPr>
          <a:xfrm>
            <a:off x="457200" y="1086775"/>
            <a:ext cx="7467600" cy="5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1781539"/>
            <a:ext cx="8592671" cy="4692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457200" y="609601"/>
            <a:ext cx="7772400" cy="5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 panose="02020603050405020304"/>
              <a:buNone/>
            </a:pPr>
            <a:r>
              <a:rPr lang="en-US" sz="24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SAMPLE  EXAMPLE:</a:t>
            </a:r>
            <a:endParaRPr sz="24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" name="Google Shape;219;p15"/>
          <p:cNvSpPr txBox="1">
            <a:spLocks noGrp="1"/>
          </p:cNvSpPr>
          <p:nvPr>
            <p:ph idx="1"/>
          </p:nvPr>
        </p:nvSpPr>
        <p:spPr>
          <a:xfrm>
            <a:off x="457200" y="1196292"/>
            <a:ext cx="7772400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1: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using Teachable machine.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" y="2145485"/>
            <a:ext cx="8552330" cy="4389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457200" y="609601"/>
            <a:ext cx="7772400" cy="57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3000"/>
            </a:pPr>
            <a:r>
              <a:rPr lang="en-US" b="1" dirty="0">
                <a:solidFill>
                  <a:schemeClr val="accent1"/>
                </a:solidFill>
                <a:latin typeface="Times New Roman"/>
                <a:cs typeface="Times New Roman"/>
              </a:rPr>
              <a:t>Attendance module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26" name="Google Shape;226;p16"/>
          <p:cNvSpPr txBox="1">
            <a:spLocks noGrp="1"/>
          </p:cNvSpPr>
          <p:nvPr>
            <p:ph idx="1"/>
          </p:nvPr>
        </p:nvSpPr>
        <p:spPr>
          <a:xfrm>
            <a:off x="457200" y="1182844"/>
            <a:ext cx="7772400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2: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Face Detection and Recognition.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" y="2164975"/>
            <a:ext cx="8579224" cy="4450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457200" y="609602"/>
            <a:ext cx="7772400" cy="77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3000"/>
              <a:buFont typeface="Century Schoolbook" panose="02040604050505020304"/>
            </a:pPr>
            <a:r>
              <a:rPr lang="en-US" b="1" dirty="0">
                <a:solidFill>
                  <a:schemeClr val="accent1"/>
                </a:solidFill>
                <a:latin typeface="Times New Roman"/>
                <a:cs typeface="Times New Roman"/>
              </a:rPr>
              <a:t>Attendance marked:</a:t>
            </a:r>
            <a:endParaRPr lang="en-US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sp>
        <p:nvSpPr>
          <p:cNvPr id="233" name="Google Shape;233;p17"/>
          <p:cNvSpPr txBox="1">
            <a:spLocks noGrp="1"/>
          </p:cNvSpPr>
          <p:nvPr>
            <p:ph idx="1"/>
          </p:nvPr>
        </p:nvSpPr>
        <p:spPr>
          <a:xfrm>
            <a:off x="457200" y="1385048"/>
            <a:ext cx="7772400" cy="440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Marking Attendance.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8" y="1900518"/>
            <a:ext cx="8243047" cy="4666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 &amp; APPLICATIONS:</a:t>
            </a:r>
            <a:endParaRPr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" name="Google Shape;252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Primary application being used in classrooms to take the attendance of students.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Maintains overall records.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Proxy attendance is eliminated.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Saves time.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Decreases false attendence and less mistakes.</a:t>
            </a:r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Easy Integration.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 panose="02020603050405020304"/>
              <a:buNone/>
            </a:pPr>
            <a:r>
              <a:rPr lang="en-US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CONCLUSION:</a:t>
            </a:r>
            <a:endParaRPr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" name="Google Shape;258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854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approach is simple in terms of calculation.</a:t>
            </a:r>
          </a:p>
          <a:p>
            <a:pPr marL="274320" lvl="0" indent="-27432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 speed of recognition.</a:t>
            </a:r>
          </a:p>
          <a:p>
            <a:pPr marL="274320" lvl="0" indent="-27432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Fast and convenient in identifying a person.</a:t>
            </a:r>
          </a:p>
          <a:p>
            <a:pPr marL="274320" lvl="0" indent="-27432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Crime detection.</a:t>
            </a:r>
          </a:p>
          <a:p>
            <a:pPr marL="274320" lvl="0" indent="-27432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"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Security use.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 YOU..!</a:t>
            </a:r>
            <a:endParaRPr sz="6000"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 panose="02020603050405020304"/>
              <a:buNone/>
            </a:pPr>
            <a:r>
              <a:rPr lang="en-US" sz="32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</p:txBody>
      </p:sp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457199" y="2142068"/>
            <a:ext cx="8269941" cy="43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Traditionally, student’s attendances are taken manually by using  attendance sheet given by the faculty in class, which is a time  consuming event.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Moreover, it is very difficult to verify one by one student in a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large classroom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environment with distributed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branches whether the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authenticated students are actually responding or not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FACE RECOGNITION technology is gradually evolving to a universal biometric solution since it requires virtually zero effort  from the user end while compared with other biometric options. It is  accurate and allows for high enrolment and verification rates.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617536" y="1876076"/>
            <a:ext cx="2931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chemeClr val="accent1"/>
                </a:solidFill>
                <a:uFill>
                  <a:solidFill>
                    <a:srgbClr val="00AFEF"/>
                  </a:solidFill>
                </a:uFill>
                <a:latin typeface="Constantia"/>
                <a:cs typeface="Constantia"/>
              </a:rPr>
              <a:t>PHYSIOLOGICAL</a:t>
            </a:r>
            <a:r>
              <a:rPr sz="2600" b="1" spc="-60" dirty="0">
                <a:solidFill>
                  <a:schemeClr val="accent1"/>
                </a:solidFill>
                <a:uFill>
                  <a:solidFill>
                    <a:srgbClr val="00AFEF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chemeClr val="accent1"/>
                </a:solidFill>
                <a:uFill>
                  <a:solidFill>
                    <a:srgbClr val="00AFEF"/>
                  </a:solidFill>
                </a:uFill>
                <a:latin typeface="Constantia"/>
                <a:cs typeface="Constantia"/>
              </a:rPr>
              <a:t>:</a:t>
            </a:r>
            <a:endParaRPr sz="2600" dirty="0">
              <a:solidFill>
                <a:schemeClr val="accent1"/>
              </a:solidFill>
              <a:latin typeface="Constantia"/>
              <a:cs typeface="Constantia"/>
            </a:endParaRPr>
          </a:p>
        </p:txBody>
      </p:sp>
      <p:sp>
        <p:nvSpPr>
          <p:cNvPr id="6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620759" y="6294318"/>
            <a:ext cx="18922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572769" y="2297716"/>
            <a:ext cx="3021330" cy="245708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760"/>
              </a:spcBef>
              <a:buClr>
                <a:schemeClr val="accent5"/>
              </a:buClr>
              <a:buAutoNum type="alphaLcPeriod"/>
              <a:tabLst>
                <a:tab pos="33782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Finger-scan</a:t>
            </a:r>
            <a:endParaRPr sz="2600" dirty="0">
              <a:latin typeface="Constantia"/>
              <a:cs typeface="Constantia"/>
            </a:endParaRPr>
          </a:p>
          <a:p>
            <a:pPr marL="363855" indent="-351790">
              <a:lnSpc>
                <a:spcPct val="100000"/>
              </a:lnSpc>
              <a:spcBef>
                <a:spcPts val="660"/>
              </a:spcBef>
              <a:buClr>
                <a:schemeClr val="accent5"/>
              </a:buClr>
              <a:buAutoNum type="alphaLcPeriod"/>
              <a:tabLst>
                <a:tab pos="36449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Facial</a:t>
            </a:r>
            <a:r>
              <a:rPr sz="26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Recognition</a:t>
            </a:r>
            <a:endParaRPr sz="2600" dirty="0">
              <a:latin typeface="Constantia"/>
              <a:cs typeface="Constantia"/>
            </a:endParaRPr>
          </a:p>
          <a:p>
            <a:pPr marL="332105" indent="-320040">
              <a:lnSpc>
                <a:spcPct val="100000"/>
              </a:lnSpc>
              <a:spcBef>
                <a:spcPts val="660"/>
              </a:spcBef>
              <a:buClr>
                <a:schemeClr val="accent5"/>
              </a:buClr>
              <a:buAutoNum type="alphaLcPeriod"/>
              <a:tabLst>
                <a:tab pos="33274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Iris-scan</a:t>
            </a:r>
            <a:endParaRPr sz="2600" dirty="0">
              <a:latin typeface="Constantia"/>
              <a:cs typeface="Constantia"/>
            </a:endParaRPr>
          </a:p>
          <a:p>
            <a:pPr marL="366395" indent="-354330">
              <a:lnSpc>
                <a:spcPct val="100000"/>
              </a:lnSpc>
              <a:spcBef>
                <a:spcPts val="660"/>
              </a:spcBef>
              <a:buClr>
                <a:schemeClr val="accent5"/>
              </a:buClr>
              <a:buAutoNum type="alphaLcPeriod"/>
              <a:tabLst>
                <a:tab pos="36703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Retina-scan</a:t>
            </a:r>
            <a:endParaRPr sz="2600" dirty="0">
              <a:latin typeface="Constantia"/>
              <a:cs typeface="Constantia"/>
            </a:endParaRPr>
          </a:p>
          <a:p>
            <a:pPr marL="337185" indent="-325120">
              <a:lnSpc>
                <a:spcPct val="100000"/>
              </a:lnSpc>
              <a:spcBef>
                <a:spcPts val="650"/>
              </a:spcBef>
              <a:buClr>
                <a:schemeClr val="accent5"/>
              </a:buClr>
              <a:buAutoNum type="alphaLcPeriod"/>
              <a:tabLst>
                <a:tab pos="33782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Hand-scan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4726940" y="1876076"/>
            <a:ext cx="2377440" cy="421640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  <a:buClrTx/>
              <a:buFontTx/>
            </a:pPr>
            <a:r>
              <a:rPr lang="en-IN" sz="2600" b="1" spc="-5" dirty="0" smtClean="0">
                <a:solidFill>
                  <a:schemeClr val="accent1"/>
                </a:solidFill>
                <a:uFill>
                  <a:solidFill>
                    <a:srgbClr val="00AFEF"/>
                  </a:solidFill>
                </a:uFill>
                <a:latin typeface="Constantia"/>
                <a:cs typeface="Constantia"/>
              </a:rPr>
              <a:t>BEHAVIORAL</a:t>
            </a:r>
            <a:r>
              <a:rPr lang="en-IN" sz="2600" b="1" spc="-60" dirty="0" smtClean="0">
                <a:solidFill>
                  <a:schemeClr val="accent1"/>
                </a:solidFill>
                <a:uFill>
                  <a:solidFill>
                    <a:srgbClr val="00AFEF"/>
                  </a:solidFill>
                </a:uFill>
                <a:latin typeface="Constantia"/>
                <a:cs typeface="Constantia"/>
              </a:rPr>
              <a:t> </a:t>
            </a:r>
            <a:r>
              <a:rPr lang="en-IN" sz="2600" b="1" dirty="0" smtClean="0">
                <a:solidFill>
                  <a:schemeClr val="accent1"/>
                </a:solidFill>
                <a:uFill>
                  <a:solidFill>
                    <a:srgbClr val="00AFEF"/>
                  </a:solidFill>
                </a:uFill>
                <a:latin typeface="Constantia"/>
                <a:cs typeface="Constantia"/>
              </a:rPr>
              <a:t>:</a:t>
            </a:r>
            <a:endParaRPr lang="en-IN" sz="2600" dirty="0">
              <a:solidFill>
                <a:schemeClr val="accent1"/>
              </a:solidFill>
              <a:latin typeface="Constantia"/>
              <a:cs typeface="Constantia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726940" y="2297716"/>
            <a:ext cx="2526030" cy="14655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760"/>
              </a:spcBef>
              <a:buClr>
                <a:schemeClr val="accent5"/>
              </a:buClr>
              <a:buAutoNum type="alphaLcPeriod"/>
              <a:tabLst>
                <a:tab pos="33909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Voice-scan</a:t>
            </a:r>
            <a:endParaRPr sz="2600" dirty="0">
              <a:latin typeface="Constantia"/>
              <a:cs typeface="Constantia"/>
            </a:endParaRPr>
          </a:p>
          <a:p>
            <a:pPr marL="363855" indent="-351790">
              <a:lnSpc>
                <a:spcPct val="100000"/>
              </a:lnSpc>
              <a:spcBef>
                <a:spcPts val="660"/>
              </a:spcBef>
              <a:buClr>
                <a:schemeClr val="accent5"/>
              </a:buClr>
              <a:buAutoNum type="alphaLcPeriod"/>
              <a:tabLst>
                <a:tab pos="36449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Signature-scan</a:t>
            </a:r>
            <a:endParaRPr sz="2600" dirty="0">
              <a:latin typeface="Constantia"/>
              <a:cs typeface="Constantia"/>
            </a:endParaRPr>
          </a:p>
          <a:p>
            <a:pPr marL="332105" indent="-320040">
              <a:lnSpc>
                <a:spcPct val="100000"/>
              </a:lnSpc>
              <a:spcBef>
                <a:spcPts val="660"/>
              </a:spcBef>
              <a:buClr>
                <a:schemeClr val="accent5"/>
              </a:buClr>
              <a:buAutoNum type="alphaLcPeriod"/>
              <a:tabLst>
                <a:tab pos="33274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Keystroke-scan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769" y="712694"/>
            <a:ext cx="46265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>
                <a:solidFill>
                  <a:schemeClr val="accent1"/>
                </a:solidFill>
              </a:rPr>
              <a:t>Types Of Biometrics - </a:t>
            </a:r>
            <a:endParaRPr lang="en-IN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 panose="02020603050405020304"/>
              <a:buNone/>
            </a:pPr>
            <a:r>
              <a:rPr lang="en-US" sz="32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SYSTEM:</a:t>
            </a:r>
            <a:endParaRPr sz="32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388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 is semi-automated that is the attendance is taken manually and being uploaded and then stored in the database.</a:t>
            </a: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So, now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aim for fully automated system using image processing technique.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2b714b21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 panose="02020603050405020304"/>
              <a:buNone/>
            </a:pPr>
            <a:r>
              <a:rPr lang="en-US" sz="32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DEFINITION:</a:t>
            </a:r>
          </a:p>
        </p:txBody>
      </p:sp>
      <p:sp>
        <p:nvSpPr>
          <p:cNvPr id="161" name="Google Shape;161;g852b714b21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8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project is face recognition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based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attendance biometric system which enrolls the unique and permanent facial points and records them 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2258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Once the enrollment is complete, a look at the camera is required to verify the identity and the face recognition attendance system will automatically mark the attendance.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674547" y="6388447"/>
            <a:ext cx="18922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89965" y="2380128"/>
            <a:ext cx="828458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A facial recognition is a computer application for automatically identifying or  verifying a person from a digital image or a video frame from a video source</a:t>
            </a:r>
            <a:r>
              <a:rPr lang="en-US" sz="25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5"/>
              </a:buClr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500" spc="-10" dirty="0">
                <a:solidFill>
                  <a:schemeClr val="tx1"/>
                </a:solidFill>
                <a:latin typeface="Constantia"/>
                <a:cs typeface="Constantia"/>
              </a:rPr>
              <a:t>One </a:t>
            </a:r>
            <a:r>
              <a:rPr lang="en-US" sz="2500" spc="-5" dirty="0">
                <a:solidFill>
                  <a:schemeClr val="tx1"/>
                </a:solidFill>
                <a:latin typeface="Constantia"/>
                <a:cs typeface="Constantia"/>
              </a:rPr>
              <a:t>of </a:t>
            </a:r>
            <a:r>
              <a:rPr lang="en-US" sz="2500" spc="-10" dirty="0">
                <a:solidFill>
                  <a:schemeClr val="tx1"/>
                </a:solidFill>
                <a:latin typeface="Constantia"/>
                <a:cs typeface="Constantia"/>
              </a:rPr>
              <a:t>the </a:t>
            </a:r>
            <a:r>
              <a:rPr lang="en-US" sz="2500" spc="-5" dirty="0">
                <a:solidFill>
                  <a:schemeClr val="tx1"/>
                </a:solidFill>
                <a:latin typeface="Constantia"/>
                <a:cs typeface="Constantia"/>
              </a:rPr>
              <a:t>ways to do this is by comparing </a:t>
            </a:r>
            <a:r>
              <a:rPr lang="en-US" sz="2500" dirty="0">
                <a:solidFill>
                  <a:schemeClr val="tx1"/>
                </a:solidFill>
                <a:latin typeface="Constantia"/>
                <a:cs typeface="Constantia"/>
              </a:rPr>
              <a:t> </a:t>
            </a:r>
            <a:r>
              <a:rPr lang="en-US" sz="2500" spc="-5" dirty="0">
                <a:solidFill>
                  <a:schemeClr val="tx1"/>
                </a:solidFill>
                <a:latin typeface="Constantia"/>
                <a:cs typeface="Constantia"/>
              </a:rPr>
              <a:t>selected facial features from the image </a:t>
            </a:r>
            <a:r>
              <a:rPr lang="en-US" sz="2500" spc="-10" dirty="0">
                <a:solidFill>
                  <a:schemeClr val="tx1"/>
                </a:solidFill>
                <a:latin typeface="Constantia"/>
                <a:cs typeface="Constantia"/>
              </a:rPr>
              <a:t>and </a:t>
            </a:r>
            <a:r>
              <a:rPr lang="en-US" sz="2500" dirty="0">
                <a:solidFill>
                  <a:schemeClr val="tx1"/>
                </a:solidFill>
                <a:latin typeface="Constantia"/>
                <a:cs typeface="Constantia"/>
              </a:rPr>
              <a:t>a </a:t>
            </a:r>
            <a:r>
              <a:rPr lang="en-US" sz="2500" spc="-690" dirty="0">
                <a:solidFill>
                  <a:schemeClr val="tx1"/>
                </a:solidFill>
                <a:latin typeface="Constantia"/>
                <a:cs typeface="Constantia"/>
              </a:rPr>
              <a:t> </a:t>
            </a:r>
            <a:r>
              <a:rPr lang="en-US" sz="2500" spc="-5" dirty="0">
                <a:solidFill>
                  <a:schemeClr val="tx1"/>
                </a:solidFill>
                <a:latin typeface="Constantia"/>
                <a:cs typeface="Constantia"/>
              </a:rPr>
              <a:t>facial</a:t>
            </a:r>
            <a:r>
              <a:rPr lang="en-US" sz="2500" spc="-25" dirty="0">
                <a:solidFill>
                  <a:schemeClr val="tx1"/>
                </a:solidFill>
                <a:latin typeface="Constantia"/>
                <a:cs typeface="Constantia"/>
              </a:rPr>
              <a:t> </a:t>
            </a:r>
            <a:r>
              <a:rPr lang="en-US" sz="2500" spc="-5" dirty="0">
                <a:solidFill>
                  <a:schemeClr val="tx1"/>
                </a:solidFill>
                <a:latin typeface="Constantia"/>
                <a:cs typeface="Constantia"/>
              </a:rPr>
              <a:t>database.</a:t>
            </a:r>
            <a:endParaRPr lang="en-US" sz="2500" dirty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IN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672353" y="964378"/>
            <a:ext cx="7524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>
                <a:solidFill>
                  <a:schemeClr val="accent1"/>
                </a:solidFill>
              </a:rPr>
              <a:t>What exactly is Facial Recognition??</a:t>
            </a:r>
            <a:endParaRPr lang="en-IN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72770" y="2074361"/>
            <a:ext cx="8042724" cy="78867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5600" marR="5080" indent="-342900">
              <a:lnSpc>
                <a:spcPct val="102099"/>
              </a:lnSpc>
              <a:spcBef>
                <a:spcPts val="3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tabLst>
                <a:tab pos="1071245" algn="l"/>
                <a:tab pos="1894839" algn="l"/>
                <a:tab pos="4015104" algn="l"/>
                <a:tab pos="4781550" algn="l"/>
                <a:tab pos="5476240" algn="l"/>
                <a:tab pos="5859780" algn="l"/>
                <a:tab pos="6461760" algn="l"/>
              </a:tabLst>
            </a:pPr>
            <a:r>
              <a:rPr sz="2500" spc="-10" dirty="0" smtClean="0"/>
              <a:t>T</a:t>
            </a:r>
            <a:r>
              <a:rPr sz="2500" dirty="0" smtClean="0"/>
              <a:t>he</a:t>
            </a:r>
            <a:r>
              <a:rPr lang="en-US" sz="2500" dirty="0" smtClean="0"/>
              <a:t> </a:t>
            </a:r>
            <a:r>
              <a:rPr sz="2500" spc="-5" dirty="0" smtClean="0"/>
              <a:t>i</a:t>
            </a:r>
            <a:r>
              <a:rPr sz="2500" spc="-10" dirty="0" smtClean="0"/>
              <a:t>mp</a:t>
            </a:r>
            <a:r>
              <a:rPr sz="2500" spc="-5" dirty="0" smtClean="0"/>
              <a:t>l</a:t>
            </a:r>
            <a:r>
              <a:rPr sz="2500" spc="5" dirty="0" smtClean="0"/>
              <a:t>e</a:t>
            </a:r>
            <a:r>
              <a:rPr sz="2500" spc="-10" dirty="0" smtClean="0"/>
              <a:t>m</a:t>
            </a:r>
            <a:r>
              <a:rPr sz="2500" spc="5" dirty="0" smtClean="0"/>
              <a:t>e</a:t>
            </a:r>
            <a:r>
              <a:rPr sz="2500" spc="-5" dirty="0" smtClean="0"/>
              <a:t>n</a:t>
            </a:r>
            <a:r>
              <a:rPr sz="2500" spc="-10" dirty="0" smtClean="0"/>
              <a:t>t</a:t>
            </a:r>
            <a:r>
              <a:rPr sz="2500" dirty="0" smtClean="0"/>
              <a:t>a</a:t>
            </a:r>
            <a:r>
              <a:rPr sz="2500" spc="-10" dirty="0" smtClean="0"/>
              <a:t>t</a:t>
            </a:r>
            <a:r>
              <a:rPr sz="2500" spc="-5" dirty="0" smtClean="0"/>
              <a:t>io</a:t>
            </a:r>
            <a:r>
              <a:rPr sz="2500" dirty="0" smtClean="0"/>
              <a:t>n</a:t>
            </a:r>
            <a:r>
              <a:rPr lang="en-US" sz="2500" dirty="0" smtClean="0"/>
              <a:t> </a:t>
            </a:r>
            <a:r>
              <a:rPr sz="2500" dirty="0" smtClean="0"/>
              <a:t>of</a:t>
            </a:r>
            <a:r>
              <a:rPr lang="en-US" sz="2500" dirty="0" smtClean="0"/>
              <a:t> </a:t>
            </a:r>
            <a:r>
              <a:rPr sz="2500" spc="-10" dirty="0" smtClean="0"/>
              <a:t>f</a:t>
            </a:r>
            <a:r>
              <a:rPr sz="2500" dirty="0" smtClean="0"/>
              <a:t>a</a:t>
            </a:r>
            <a:r>
              <a:rPr sz="2500" spc="-5" dirty="0" smtClean="0"/>
              <a:t>c</a:t>
            </a:r>
            <a:r>
              <a:rPr sz="2500" dirty="0" smtClean="0"/>
              <a:t>e</a:t>
            </a:r>
            <a:r>
              <a:rPr lang="en-US" sz="2500" dirty="0" smtClean="0"/>
              <a:t> </a:t>
            </a:r>
            <a:r>
              <a:rPr sz="2500" spc="-5" dirty="0" smtClean="0"/>
              <a:t>r</a:t>
            </a:r>
            <a:r>
              <a:rPr sz="2500" dirty="0" smtClean="0"/>
              <a:t>e</a:t>
            </a:r>
            <a:r>
              <a:rPr sz="2500" spc="5" dirty="0" smtClean="0"/>
              <a:t>c</a:t>
            </a:r>
            <a:r>
              <a:rPr sz="2500" spc="-5" dirty="0" smtClean="0"/>
              <a:t>ogn</a:t>
            </a:r>
            <a:r>
              <a:rPr sz="2500" spc="-10" dirty="0" smtClean="0"/>
              <a:t>i</a:t>
            </a:r>
            <a:r>
              <a:rPr sz="2500" spc="-5" dirty="0" smtClean="0"/>
              <a:t>tio</a:t>
            </a:r>
            <a:r>
              <a:rPr sz="2500" dirty="0" smtClean="0"/>
              <a:t>n  </a:t>
            </a:r>
            <a:r>
              <a:rPr sz="2500" spc="-5" dirty="0" smtClean="0"/>
              <a:t>technology</a:t>
            </a:r>
            <a:r>
              <a:rPr lang="en-US" sz="2500" spc="-5" dirty="0" smtClean="0"/>
              <a:t> </a:t>
            </a:r>
            <a:r>
              <a:rPr sz="2500" spc="-5" dirty="0" smtClean="0"/>
              <a:t>includes</a:t>
            </a:r>
            <a:r>
              <a:rPr sz="2500" spc="-15" dirty="0" smtClean="0"/>
              <a:t> </a:t>
            </a:r>
            <a:r>
              <a:rPr sz="2500" spc="-5" dirty="0"/>
              <a:t>the</a:t>
            </a:r>
            <a:r>
              <a:rPr sz="2500" dirty="0"/>
              <a:t> </a:t>
            </a:r>
            <a:r>
              <a:rPr sz="2500" spc="-5" dirty="0" smtClean="0"/>
              <a:t>following</a:t>
            </a:r>
            <a:r>
              <a:rPr lang="en-US" sz="2500" spc="-5" dirty="0" smtClean="0"/>
              <a:t> </a:t>
            </a:r>
            <a:r>
              <a:rPr sz="2500" spc="-5" dirty="0" smtClean="0"/>
              <a:t>three</a:t>
            </a:r>
            <a:r>
              <a:rPr lang="en-US" sz="2500" spc="-5" dirty="0"/>
              <a:t> </a:t>
            </a:r>
            <a:r>
              <a:rPr sz="2500" spc="-10" dirty="0" smtClean="0"/>
              <a:t>stages</a:t>
            </a:r>
            <a:r>
              <a:rPr sz="2500" spc="-60" dirty="0" smtClean="0"/>
              <a:t> </a:t>
            </a:r>
            <a:r>
              <a:rPr sz="2500" dirty="0"/>
              <a:t>:</a:t>
            </a:r>
          </a:p>
        </p:txBody>
      </p:sp>
      <p:sp>
        <p:nvSpPr>
          <p:cNvPr id="1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620759" y="6294318"/>
            <a:ext cx="18922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4"/>
          <p:cNvSpPr txBox="1"/>
          <p:nvPr/>
        </p:nvSpPr>
        <p:spPr>
          <a:xfrm>
            <a:off x="560069" y="3223259"/>
            <a:ext cx="3264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82270">
              <a:lnSpc>
                <a:spcPct val="100000"/>
              </a:lnSpc>
              <a:spcBef>
                <a:spcPts val="100"/>
              </a:spcBef>
              <a:buClr>
                <a:srgbClr val="F2A346"/>
              </a:buClr>
              <a:buSzPct val="83928"/>
              <a:buFont typeface="Symbol"/>
              <a:buChar char="➢"/>
              <a:tabLst>
                <a:tab pos="407034" algn="l"/>
                <a:tab pos="407670" algn="l"/>
              </a:tabLst>
            </a:pP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Image</a:t>
            </a:r>
            <a:r>
              <a:rPr sz="2800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acquisition.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72769" y="3608832"/>
            <a:ext cx="266700" cy="104648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350" spc="575" dirty="0">
                <a:solidFill>
                  <a:srgbClr val="F2A346"/>
                </a:solidFill>
                <a:latin typeface="Symbol"/>
                <a:cs typeface="Symbol"/>
              </a:rPr>
              <a:t>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350" spc="575" dirty="0">
                <a:solidFill>
                  <a:srgbClr val="F2A346"/>
                </a:solidFill>
                <a:latin typeface="Symbol"/>
                <a:cs typeface="Symbol"/>
              </a:rPr>
              <a:t>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68188" y="3675379"/>
            <a:ext cx="7264585" cy="10490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10" dirty="0">
                <a:solidFill>
                  <a:srgbClr val="FFFFFF"/>
                </a:solidFill>
                <a:latin typeface="Constantia"/>
                <a:cs typeface="Constantia"/>
              </a:rPr>
              <a:t>Image</a:t>
            </a:r>
            <a:r>
              <a:rPr sz="2800" spc="-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processing.</a:t>
            </a:r>
            <a:endParaRPr sz="28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Face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image</a:t>
            </a:r>
            <a:r>
              <a:rPr sz="28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classification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800" spc="-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decision</a:t>
            </a:r>
            <a:r>
              <a:rPr sz="2800" spc="-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tantia"/>
                <a:cs typeface="Constantia"/>
              </a:rPr>
              <a:t>making.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769" y="672353"/>
            <a:ext cx="75023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>
                <a:solidFill>
                  <a:schemeClr val="accent1"/>
                </a:solidFill>
              </a:rPr>
              <a:t>Implementation of Face Recognition:</a:t>
            </a:r>
            <a:endParaRPr lang="en-IN" sz="3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 panose="02020603050405020304"/>
              <a:buNone/>
            </a:pPr>
            <a:r>
              <a:rPr lang="en-US" sz="32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r>
              <a:rPr lang="en-US"/>
              <a:t>:</a:t>
            </a:r>
          </a:p>
        </p:txBody>
      </p:sp>
      <p:sp>
        <p:nvSpPr>
          <p:cNvPr id="167" name="Google Shape;167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6764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2343A96-FB46-41EC-9988-333CD9B9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62" y="2501986"/>
            <a:ext cx="4967415" cy="321327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1B8446-48CD-4ABD-A859-5C18A758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89" y="2467362"/>
            <a:ext cx="2371210" cy="3138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678</Words>
  <Application>Microsoft Office PowerPoint</Application>
  <PresentationFormat>On-screen Show (4:3)</PresentationFormat>
  <Paragraphs>127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Noto Sans Symbols</vt:lpstr>
      <vt:lpstr>Courier New</vt:lpstr>
      <vt:lpstr>Calibri Light</vt:lpstr>
      <vt:lpstr>Times New Roman</vt:lpstr>
      <vt:lpstr>Wingdings</vt:lpstr>
      <vt:lpstr>Constantia</vt:lpstr>
      <vt:lpstr>Symbol</vt:lpstr>
      <vt:lpstr>Century Schoolbook</vt:lpstr>
      <vt:lpstr>Calibri</vt:lpstr>
      <vt:lpstr>Arial</vt:lpstr>
      <vt:lpstr>Office Theme</vt:lpstr>
      <vt:lpstr>FACIAL RECOGNITION  BASED  ATTENDANCE SYSTEM</vt:lpstr>
      <vt:lpstr>CONTENTS:</vt:lpstr>
      <vt:lpstr>INTRODUCTION:</vt:lpstr>
      <vt:lpstr>PowerPoint Presentation</vt:lpstr>
      <vt:lpstr>EXISTING SYSTEM:</vt:lpstr>
      <vt:lpstr>PROJECT DEFINITION:</vt:lpstr>
      <vt:lpstr>PowerPoint Presentation</vt:lpstr>
      <vt:lpstr>The implementation of face recognition  technology includes the following three stages :</vt:lpstr>
      <vt:lpstr>PROPOSED SYSTEM:</vt:lpstr>
      <vt:lpstr>Image  Acquisition </vt:lpstr>
      <vt:lpstr>How Facial Recognition System Works</vt:lpstr>
      <vt:lpstr>PowerPoint Presentation</vt:lpstr>
      <vt:lpstr>OBJECTIVES:</vt:lpstr>
      <vt:lpstr>   WHAT CONTRIBUTION WOULD OUR PROJECT MAKE ?</vt:lpstr>
      <vt:lpstr>TEACHABLE MACHINE:</vt:lpstr>
      <vt:lpstr>TRAIN A MODEL USING TEACHABLE MACHINE:</vt:lpstr>
      <vt:lpstr>Principle:</vt:lpstr>
      <vt:lpstr>PowerPoint Presentation</vt:lpstr>
      <vt:lpstr>FILE STRUCTURE OF OUR SYSTEM</vt:lpstr>
      <vt:lpstr>USER INTERFACE:</vt:lpstr>
      <vt:lpstr>ADMIN MODULE:</vt:lpstr>
      <vt:lpstr>SAMPLE  EXAMPLE:</vt:lpstr>
      <vt:lpstr>Attendance module</vt:lpstr>
      <vt:lpstr>Attendance marked:</vt:lpstr>
      <vt:lpstr>ADVANTAGES &amp; APPLICATIONS: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dc:creator>Windows User</dc:creator>
  <cp:lastModifiedBy>hemanth hemu</cp:lastModifiedBy>
  <cp:revision>143</cp:revision>
  <dcterms:created xsi:type="dcterms:W3CDTF">2020-01-26T15:42:00Z</dcterms:created>
  <dcterms:modified xsi:type="dcterms:W3CDTF">2021-02-24T14:11:20Z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