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3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5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0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3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8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BFCB-CA99-44FF-AEB1-1309FE91900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B686-6375-49DA-884B-399A52DFA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3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098172F-B7DF-2972-B20C-4FE450276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37"/>
            <a:ext cx="12192000" cy="5724525"/>
          </a:xfrm>
          <a:prstGeom prst="rect">
            <a:avLst/>
          </a:prstGeom>
        </p:spPr>
      </p:pic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4BCA4D34-0708-1AF4-212B-58DADC7A6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99"/>
    </mc:Choice>
    <mc:Fallback>
      <p:transition spd="slow" advTm="27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46D04F-2DBB-1172-BEEC-5B1C9DF42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8360DFC2-29AC-BF6B-9069-938A05EF68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0"/>
    </mc:Choice>
    <mc:Fallback>
      <p:transition spd="slow" advTm="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6ADB6-1646-7768-186D-4B680B3D9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132B7AB-7B39-6EA4-82EB-7599CC699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3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36"/>
    </mc:Choice>
    <mc:Fallback>
      <p:transition spd="slow" advTm="19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48258-4E18-AEEC-47D1-27650709F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ABD489E-BCBB-E85A-F9B0-B8CA6C077C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12"/>
    </mc:Choice>
    <mc:Fallback>
      <p:transition spd="slow" advTm="25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97CDB-1EC3-4461-6AF8-5E173DF87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DE8C700-35DB-8DE3-B8F1-C7EBF237EF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5"/>
    </mc:Choice>
    <mc:Fallback>
      <p:transition spd="slow" advTm="17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V</dc:creator>
  <cp:lastModifiedBy>Pranav V</cp:lastModifiedBy>
  <cp:revision>1</cp:revision>
  <dcterms:created xsi:type="dcterms:W3CDTF">2023-06-09T16:48:59Z</dcterms:created>
  <dcterms:modified xsi:type="dcterms:W3CDTF">2023-06-09T16:53:29Z</dcterms:modified>
</cp:coreProperties>
</file>