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3" r:id="rId6"/>
    <p:sldId id="260" r:id="rId7"/>
    <p:sldId id="261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2F89F-FA12-4944-9D63-77915C566DF9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F35CF-E31A-4CDB-98BE-BE00D030B3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662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35CF-E31A-4CDB-98BE-BE00D030B39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96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35CF-E31A-4CDB-98BE-BE00D030B39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8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1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12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72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22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730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59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685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51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40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536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8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08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15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50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89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915802-77DE-4514-8FAC-0C5DE8D12A8E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9EC3C7-FB64-4332-975E-E2E76F2CF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78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6A95DD-4F83-BFF8-3C4A-FAE806842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988031"/>
            <a:ext cx="10042867" cy="992710"/>
          </a:xfrm>
        </p:spPr>
        <p:txBody>
          <a:bodyPr>
            <a:noAutofit/>
          </a:bodyPr>
          <a:lstStyle/>
          <a:p>
            <a:r>
              <a:rPr lang="hu-HU" sz="6800" dirty="0">
                <a:latin typeface="Bahnschrift Condensed" panose="020B0502040204020203" pitchFamily="34" charset="0"/>
              </a:rPr>
              <a:t>Invoice Management System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3D1DAD-A5AE-C553-BD3F-A6B5E7F7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942" y="1883378"/>
            <a:ext cx="2896508" cy="431806"/>
          </a:xfrm>
        </p:spPr>
        <p:txBody>
          <a:bodyPr>
            <a:normAutofit/>
          </a:bodyPr>
          <a:lstStyle/>
          <a:p>
            <a:r>
              <a:rPr lang="hu-HU" dirty="0"/>
              <a:t>Készítetette: Tóth Tamás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0D6DE8-736C-E525-6DAE-CE8E502B9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081434"/>
            <a:ext cx="2706591" cy="270659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D1CD5FC-8830-601D-CC37-C47667761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91" y="2355850"/>
            <a:ext cx="7386168" cy="42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B7862-E260-9047-8484-F9F6C671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BEE388-73FC-6C5F-7587-D138F458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732449"/>
            <a:ext cx="3689349" cy="405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hu-HU" sz="1600" dirty="0"/>
              <a:t>MariaDB adatbázis kezelő rendszer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1600" dirty="0"/>
              <a:t>Széleskörű logoltatás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1600" dirty="0"/>
              <a:t>Bővíthető felhasználói szintek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1600" dirty="0"/>
              <a:t>Érzékeny adatok titkosított tárolása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6F37AD4-88A2-B801-7270-2EF6F6112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63" y="3429000"/>
            <a:ext cx="3746500" cy="3053992"/>
          </a:xfrm>
          <a:prstGeom prst="rect">
            <a:avLst/>
          </a:prstGeom>
        </p:spPr>
      </p:pic>
      <p:pic>
        <p:nvPicPr>
          <p:cNvPr id="9" name="Ábra 8">
            <a:extLst>
              <a:ext uri="{FF2B5EF4-FFF2-40B4-BE49-F238E27FC236}">
                <a16:creationId xmlns:a16="http://schemas.microsoft.com/office/drawing/2014/main" id="{D48A1E81-1835-0709-C026-C4520138E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0676" y="2578311"/>
            <a:ext cx="4914900" cy="2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D246EE-7B5D-12DB-122D-720530D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bejelentkezés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68187C-D4FD-F116-7828-C9224C6F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95" y="1687999"/>
            <a:ext cx="5182205" cy="4058751"/>
          </a:xfrm>
        </p:spPr>
        <p:txBody>
          <a:bodyPr/>
          <a:lstStyle/>
          <a:p>
            <a:r>
              <a:rPr lang="hu-HU" dirty="0"/>
              <a:t>Könnyen kezelhető, azonban többszörösen ellenőrzött, SQL injection támadásoktól is védett regisztrációs és bejelentkezési felület.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46A83EF-99C1-8795-B20D-E6702645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08" y="3096073"/>
            <a:ext cx="2624297" cy="3567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C0E00E2-7511-9115-0748-18D75155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518" y="3100503"/>
            <a:ext cx="3062646" cy="3562670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AFAB6790-D321-104D-D5AC-03EF4A06FE41}"/>
              </a:ext>
            </a:extLst>
          </p:cNvPr>
          <p:cNvSpPr txBox="1">
            <a:spLocks/>
          </p:cNvSpPr>
          <p:nvPr/>
        </p:nvSpPr>
        <p:spPr>
          <a:xfrm>
            <a:off x="6578602" y="168799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Biztonsági intézkedések, ellenőrzések:</a:t>
            </a:r>
          </a:p>
          <a:p>
            <a:pPr lvl="1"/>
            <a:r>
              <a:rPr lang="hu-HU" sz="1400" dirty="0"/>
              <a:t>Minimum 8 karakter hosszú, kis és nagybetűt, számot illetve speciális karakter tartalmazó jelszó.</a:t>
            </a:r>
          </a:p>
          <a:p>
            <a:pPr lvl="1"/>
            <a:r>
              <a:rPr lang="hu-HU" sz="1400" dirty="0"/>
              <a:t>Minden mező kitöltése kötelező.</a:t>
            </a:r>
          </a:p>
          <a:p>
            <a:pPr lvl="1"/>
            <a:r>
              <a:rPr lang="hu-HU" sz="1400" dirty="0"/>
              <a:t>Email formátumának ellenőrzése.</a:t>
            </a:r>
          </a:p>
          <a:p>
            <a:pPr lvl="1"/>
            <a:r>
              <a:rPr lang="hu-HU" sz="1400" dirty="0"/>
              <a:t>Felhasználónév és Email elérhetőségének ellenőrzése.</a:t>
            </a:r>
          </a:p>
          <a:p>
            <a:pPr lvl="1"/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68786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A72BEA-7ABD-C4EF-0FDB-1F30442D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szintnek megfelelő hozzáférés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337CDE-9235-ED16-D63D-266E5995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4490055" cy="2695130"/>
          </a:xfrm>
        </p:spPr>
        <p:txBody>
          <a:bodyPr/>
          <a:lstStyle/>
          <a:p>
            <a:r>
              <a:rPr lang="hu-HU" dirty="0"/>
              <a:t>Jelenlegi felhasználói szintek:</a:t>
            </a:r>
          </a:p>
          <a:p>
            <a:pPr lvl="1"/>
            <a:r>
              <a:rPr lang="hu-HU" dirty="0"/>
              <a:t>Seller (Eladó)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Admin (Adminisztrátor)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68299EA-784F-48BE-E6CA-C94F8B4E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9" y="3827420"/>
            <a:ext cx="9964541" cy="60015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8A34A58-A646-48DC-2C9A-CF496A609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9" y="2661662"/>
            <a:ext cx="9964541" cy="628738"/>
          </a:xfrm>
          <a:prstGeom prst="rect">
            <a:avLst/>
          </a:prstGeo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F9EF8955-6C9B-ECFC-21C5-0F1770A2966A}"/>
              </a:ext>
            </a:extLst>
          </p:cNvPr>
          <p:cNvSpPr txBox="1">
            <a:spLocks/>
          </p:cNvSpPr>
          <p:nvPr/>
        </p:nvSpPr>
        <p:spPr>
          <a:xfrm>
            <a:off x="913795" y="4879891"/>
            <a:ext cx="5487005" cy="13685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Bejelentkezést követően a felhasználót a saját Profiljának kezelési felületére irányítja.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EBC1CBF5-7CCD-2A57-7C89-091EC9F08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99" y="4964599"/>
            <a:ext cx="1975587" cy="1575531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D2D697AC-82EF-14F4-6456-359891516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1" y="4964599"/>
            <a:ext cx="1733550" cy="16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66660D-F564-73ED-CCE6-7293A2E1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Saját felhasználói profil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842D4-DD26-42BB-462A-46B00062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474055" cy="4058751"/>
          </a:xfrm>
        </p:spPr>
        <p:txBody>
          <a:bodyPr/>
          <a:lstStyle/>
          <a:p>
            <a:r>
              <a:rPr lang="hu-HU" dirty="0"/>
              <a:t>Új fiók esetében csak a felhasználónév és email cím van elmentve.</a:t>
            </a:r>
          </a:p>
          <a:p>
            <a:r>
              <a:rPr lang="hu-HU" dirty="0"/>
              <a:t>Jelszó váltására lehetőség.</a:t>
            </a:r>
          </a:p>
          <a:p>
            <a:r>
              <a:rPr lang="hu-HU" dirty="0"/>
              <a:t>Adatok módosításához jelenlegi jelszó megadása szükséges.</a:t>
            </a:r>
          </a:p>
          <a:p>
            <a:r>
              <a:rPr lang="hu-HU" dirty="0"/>
              <a:t>Profilkép hozzáadására lehetőség.</a:t>
            </a:r>
          </a:p>
          <a:p>
            <a:r>
              <a:rPr lang="hu-HU" dirty="0"/>
              <a:t>Kijelentkezési lehetőség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48809110-635A-2E2E-1F5A-CA94926C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1" y="1656250"/>
            <a:ext cx="3523803" cy="496902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B5B96D4-6E89-6DCE-78F1-14D6B7BEF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57" y="1651495"/>
            <a:ext cx="3523803" cy="4978531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7C2171E8-6842-1D8A-4AA0-4D0CBE8D8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452" y="5778564"/>
            <a:ext cx="1706648" cy="8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FB9795-43BE-5061-E4F0-221F3AC9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Eladó szintű felhasználók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EE6DC95-A128-CF16-ACC5-2E4A1C434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48" y="2269829"/>
            <a:ext cx="5041392" cy="432630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45BE34B-2C15-C2DB-3E8C-450A9ED2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4936930"/>
            <a:ext cx="6099048" cy="1659199"/>
          </a:xfrm>
          <a:prstGeom prst="rect">
            <a:avLst/>
          </a:prstGeo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D0D88351-0A34-3BB7-E320-920B9C33DAFF}"/>
              </a:ext>
            </a:extLst>
          </p:cNvPr>
          <p:cNvSpPr txBox="1">
            <a:spLocks/>
          </p:cNvSpPr>
          <p:nvPr/>
        </p:nvSpPr>
        <p:spPr>
          <a:xfrm>
            <a:off x="365761" y="1605280"/>
            <a:ext cx="6099048" cy="32044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Termékek oldal</a:t>
            </a:r>
          </a:p>
          <a:p>
            <a:pPr lvl="1"/>
            <a:r>
              <a:rPr lang="hu-HU" dirty="0"/>
              <a:t>Rendezési sorrend szűrő szerint.</a:t>
            </a:r>
          </a:p>
          <a:p>
            <a:pPr lvl="2"/>
            <a:r>
              <a:rPr lang="hu-HU" dirty="0"/>
              <a:t>Azonosító, Név, Ár, Darabszám</a:t>
            </a:r>
          </a:p>
          <a:p>
            <a:pPr lvl="1"/>
            <a:r>
              <a:rPr lang="hu-HU" dirty="0"/>
              <a:t>Csökkenő/Növekvő sorrend</a:t>
            </a:r>
          </a:p>
          <a:p>
            <a:r>
              <a:rPr lang="hu-HU" dirty="0"/>
              <a:t>Eladói terminál</a:t>
            </a:r>
          </a:p>
          <a:p>
            <a:pPr lvl="1"/>
            <a:r>
              <a:rPr lang="hu-HU" dirty="0"/>
              <a:t>Teljeskörű hozzáférés a termékek eladására használt felülethez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5CE6D320-FC4C-7EF9-C55C-3DF0B1639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848" y="1570906"/>
            <a:ext cx="504139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9D92E-871F-81EB-3CB5-583AFE6B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961889" cy="704088"/>
          </a:xfrm>
        </p:spPr>
        <p:txBody>
          <a:bodyPr/>
          <a:lstStyle/>
          <a:p>
            <a:r>
              <a:rPr lang="hu-HU" dirty="0"/>
              <a:t>Admin szintű felhasználók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88939C8-D429-5D72-1A08-908B57B2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57" y="3927026"/>
            <a:ext cx="7053781" cy="279709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C357773-72A2-7569-D349-6CA8E4D4B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77" y="557784"/>
            <a:ext cx="6009061" cy="329732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CEB5303-0A2B-F13B-E284-D3C76611C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8" y="2054715"/>
            <a:ext cx="5863850" cy="1792599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2DB63022-9999-ED51-BC9E-6F571187A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8" y="3933011"/>
            <a:ext cx="4830578" cy="2826052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298AF83D-88F2-F0F7-525A-037CA8C72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2" y="964097"/>
            <a:ext cx="5794450" cy="5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B44965-1EBF-01AE-9454-E607FB83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Eladói terminál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776CDD-BA87-057D-05AA-C5BCE320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25" y="5145950"/>
            <a:ext cx="7701286" cy="1515341"/>
          </a:xfrm>
        </p:spPr>
        <p:txBody>
          <a:bodyPr/>
          <a:lstStyle/>
          <a:p>
            <a:r>
              <a:rPr lang="hu-HU" dirty="0"/>
              <a:t>A webalkalmazás felhasználási célja</a:t>
            </a:r>
          </a:p>
          <a:p>
            <a:r>
              <a:rPr lang="hu-HU" dirty="0"/>
              <a:t>Adatbázisban szereplő termékek kezelése</a:t>
            </a:r>
          </a:p>
          <a:p>
            <a:r>
              <a:rPr lang="hu-HU" dirty="0"/>
              <a:t>Termékek eladása.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DC194E7-6A10-5F38-D78F-7C0BEC7D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25" y="1732449"/>
            <a:ext cx="7701286" cy="32438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F6AE95C-43CE-772A-9569-7461D6BA7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89" y="1732449"/>
            <a:ext cx="3775283" cy="49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C15A4C-91D8-05CE-6AD3-65535AC4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98500"/>
            <a:ext cx="10353762" cy="4419600"/>
          </a:xfrm>
        </p:spPr>
        <p:txBody>
          <a:bodyPr>
            <a:normAutofit/>
          </a:bodyPr>
          <a:lstStyle/>
          <a:p>
            <a:r>
              <a:rPr lang="hu-HU" sz="9600" dirty="0">
                <a:latin typeface="Bahnschrift Condensed" panose="020B0502040204020203" pitchFamily="34" charset="0"/>
              </a:rPr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E57F15-5C3C-0061-85D7-C15E5D78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416550"/>
            <a:ext cx="10353762" cy="37465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Prezentációt készítette: Tóth Tamás!</a:t>
            </a:r>
          </a:p>
        </p:txBody>
      </p:sp>
    </p:spTree>
    <p:extLst>
      <p:ext uri="{BB962C8B-B14F-4D97-AF65-F5344CB8AC3E}">
        <p14:creationId xmlns:p14="http://schemas.microsoft.com/office/powerpoint/2010/main" val="39911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92</TotalTime>
  <Words>194</Words>
  <Application>Microsoft Office PowerPoint</Application>
  <PresentationFormat>Szélesvásznú</PresentationFormat>
  <Paragraphs>43</Paragraphs>
  <Slides>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Bahnschrift Condensed</vt:lpstr>
      <vt:lpstr>Calibri</vt:lpstr>
      <vt:lpstr>Calisto MT</vt:lpstr>
      <vt:lpstr>Wingdings</vt:lpstr>
      <vt:lpstr>Wingdings 2</vt:lpstr>
      <vt:lpstr>Pala</vt:lpstr>
      <vt:lpstr>Invoice Management System</vt:lpstr>
      <vt:lpstr>Adatkezelés</vt:lpstr>
      <vt:lpstr>Egyszerű bejelentkezés </vt:lpstr>
      <vt:lpstr>Felhasználói szintnek megfelelő hozzáférés</vt:lpstr>
      <vt:lpstr>Saját felhasználói profil kezelése</vt:lpstr>
      <vt:lpstr>Eladó szintű felhasználók</vt:lpstr>
      <vt:lpstr>Admin szintű felhasználók</vt:lpstr>
      <vt:lpstr>Eladói terminál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Management System</dc:title>
  <dc:creator>Tamás Tóth</dc:creator>
  <cp:lastModifiedBy>Tamás Tóth</cp:lastModifiedBy>
  <cp:revision>2</cp:revision>
  <dcterms:created xsi:type="dcterms:W3CDTF">2025-05-20T21:14:41Z</dcterms:created>
  <dcterms:modified xsi:type="dcterms:W3CDTF">2025-05-20T22:47:02Z</dcterms:modified>
</cp:coreProperties>
</file>