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D1617-B480-446E-9601-BEF3476C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E2FF0D-7B2D-4F6E-8320-F080FFE7E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A2C2AE-C979-4421-8228-22060063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699BE-2106-4DC5-9028-97E821B4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11A09-D271-46F0-8A51-0C9FA9A8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79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5C55E-7610-4370-957B-EC42FC1E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28291D-EB1B-4161-9CEA-019DC628C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514EF-905E-44A4-B5A6-1B1E61A0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82324-7C0F-4D45-A493-2DF261D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9C041-DEC4-4DD2-B6FC-E8939EA5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73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019C54-BDEA-49FC-832F-D92DDA9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C58E1B-49CE-4D98-8377-BB3CFBB6C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BDE54-AD6D-438C-BC75-BD5C7749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24545-958D-42B4-885E-9D68C144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F8FC5-CC35-40F7-8570-94248279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49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350CB-0FBD-4143-AC57-50D66739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EA1B5-2B6D-43A9-90C7-400D0B9A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F9FA2-087F-4814-9755-46EE00EC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3F8D9-2978-4B42-B3F9-83A33C81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130A2-6A3F-420B-9DC7-0F886703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723C-AE60-49EB-8110-746E8362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33EC2-8E33-483E-AF39-1AA47628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2329B-5A67-4DB9-8C1B-8430808E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E6D25-F1D3-48C0-A620-5B1B040D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0038E-56ED-48AD-BDD6-3CE49324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98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2E45D-9200-45BC-99D1-531CE31E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BDD19-800A-4EA7-AA28-FB54197A2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BFCDD-8B56-4E0F-86FF-41313BC8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DDB54-136F-4CA0-88FA-17821686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A2C463-8176-42BC-9936-B36D8C27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6B417-B9A8-4635-B9FC-56B7E3F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0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98B6B-70CA-4D34-AB5C-89D3BD74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5F3E8-3A14-4446-8626-EC79ADFF5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2FF617-4E18-4CC7-9FCF-019B7F0E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FB6C14-32FC-4A8B-A818-2B0A27F4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B3B335-D7E0-4654-AB23-B81CBC8D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F83AC6-76C5-4024-9278-7209A240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295F54-F6CC-4A12-B357-B73EDE21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3DC002-F981-4997-A3F0-F6FED14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6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0CCA2-7424-4D6E-A255-6B739CF7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A5E946-71E7-4F5F-BCAC-552555E7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23493E-4686-4311-9AA7-336E27E1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F1FCC5-23B1-494B-866E-177EA6F1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72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DE2265-0F95-4463-8D23-16D98D29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0245AE-2575-4B84-84C2-68F55196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E82E7F-009F-4473-82BE-8F301581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4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17EB-E902-4088-B7C0-8BB82928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30319C-1439-481D-BE11-A8932448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B71FE7-F518-4FDC-BEA7-DAED2CBA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74CC1-4642-4611-9E06-C1D53A5C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ECF962-595B-454B-A22F-D5664912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9C858-C904-4ECF-B39B-A2B371CB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1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E2BDE-6E1B-47B7-A89E-9E490FCB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681296-2152-4BAD-918E-A1011D36F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2C86EF-6F56-475E-BC3F-32FA8341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E6D74B-25F9-44AC-9B7B-67C79F98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A0D00-2DD9-426F-9B6E-D42B469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0504D-0B1D-4678-ABBF-EA36EA61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8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8C0C11-3FAA-426B-A72B-9D2ABB15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652E81-6536-4CCD-AA8E-AB96249E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99598-9CA1-4E0C-B093-0A705D5AD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4223-8658-487B-98EA-2EADF90CE8F2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BBDE2-8EE6-4CCE-A661-85C3748E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993D6-8559-487C-9A2B-C16C7B14D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2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Mama: ¡</a:t>
            </a:r>
            <a:r>
              <a:rPr lang="es-ES" dirty="0" err="1">
                <a:solidFill>
                  <a:schemeClr val="tx1"/>
                </a:solidFill>
              </a:rPr>
              <a:t>Aleex</a:t>
            </a:r>
            <a:r>
              <a:rPr lang="es-ES" dirty="0">
                <a:solidFill>
                  <a:schemeClr val="tx1"/>
                </a:solidFill>
              </a:rPr>
              <a:t>! ¡Ven un momento!</a:t>
            </a:r>
          </a:p>
        </p:txBody>
      </p:sp>
    </p:spTree>
    <p:extLst>
      <p:ext uri="{BB962C8B-B14F-4D97-AF65-F5344CB8AC3E}">
        <p14:creationId xmlns:p14="http://schemas.microsoft.com/office/powerpoint/2010/main" val="374262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Alex: </a:t>
            </a:r>
          </a:p>
        </p:txBody>
      </p:sp>
    </p:spTree>
    <p:extLst>
      <p:ext uri="{BB962C8B-B14F-4D97-AF65-F5344CB8AC3E}">
        <p14:creationId xmlns:p14="http://schemas.microsoft.com/office/powerpoint/2010/main" val="200372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Estoy bien, estoy bien… Ha sido algo muy extraño.</a:t>
            </a:r>
          </a:p>
        </p:txBody>
      </p:sp>
    </p:spTree>
    <p:extLst>
      <p:ext uri="{BB962C8B-B14F-4D97-AF65-F5344CB8AC3E}">
        <p14:creationId xmlns:p14="http://schemas.microsoft.com/office/powerpoint/2010/main" val="227244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Tus compañeros se han ido ya a clase, tal vez deberías acompañarles. De nuevo, lo siento mucho Alex.</a:t>
            </a:r>
          </a:p>
        </p:txBody>
      </p:sp>
    </p:spTree>
    <p:extLst>
      <p:ext uri="{BB962C8B-B14F-4D97-AF65-F5344CB8AC3E}">
        <p14:creationId xmlns:p14="http://schemas.microsoft.com/office/powerpoint/2010/main" val="2341718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46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García de Viedma</dc:creator>
  <cp:lastModifiedBy>Lucas García de Viedma</cp:lastModifiedBy>
  <cp:revision>5</cp:revision>
  <dcterms:created xsi:type="dcterms:W3CDTF">2019-04-23T11:35:45Z</dcterms:created>
  <dcterms:modified xsi:type="dcterms:W3CDTF">2019-05-17T21:01:54Z</dcterms:modified>
</cp:coreProperties>
</file>