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1617-B480-446E-9601-BEF3476C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2FF0D-7B2D-4F6E-8320-F080FFE7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2C2AE-C979-4421-8228-22060063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99BE-2106-4DC5-9028-97E821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11A09-D271-46F0-8A51-0C9FA9A8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C55E-7610-4370-957B-EC42FC1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8291D-EB1B-4161-9CEA-019DC628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514EF-905E-44A4-B5A6-1B1E61A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82324-7C0F-4D45-A493-2DF261D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9C041-DEC4-4DD2-B6FC-E8939EA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19C54-BDEA-49FC-832F-D92DDA9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58E1B-49CE-4D98-8377-BB3CFBB6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BDE54-AD6D-438C-BC75-BD5C7749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24545-958D-42B4-885E-9D68C144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F8FC5-CC35-40F7-8570-9424827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4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50CB-0FBD-4143-AC57-50D6673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EA1B5-2B6D-43A9-90C7-400D0B9A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F9FA2-087F-4814-9755-46EE00EC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3F8D9-2978-4B42-B3F9-83A33C81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130A2-6A3F-420B-9DC7-0F88670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723C-AE60-49EB-8110-746E8362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33EC2-8E33-483E-AF39-1AA47628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2329B-5A67-4DB9-8C1B-8430808E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E6D25-F1D3-48C0-A620-5B1B040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0038E-56ED-48AD-BDD6-3CE4932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9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E45D-9200-45BC-99D1-531CE31E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BDD19-800A-4EA7-AA28-FB54197A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BFCDD-8B56-4E0F-86FF-41313BC8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DDB54-136F-4CA0-88FA-1782168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2C463-8176-42BC-9936-B36D8C27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6B417-B9A8-4635-B9FC-56B7E3F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0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B6B-70CA-4D34-AB5C-89D3BD7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5F3E8-3A14-4446-8626-EC79ADFF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FF617-4E18-4CC7-9FCF-019B7F0E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B6C14-32FC-4A8B-A818-2B0A27F4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B3B335-D7E0-4654-AB23-B81CBC8D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F83AC6-76C5-4024-9278-7209A240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5F54-F6CC-4A12-B357-B73EDE21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DC002-F981-4997-A3F0-F6FED14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0CCA2-7424-4D6E-A255-6B739CF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A5E946-71E7-4F5F-BCAC-552555E7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3493E-4686-4311-9AA7-336E27E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FCC5-23B1-494B-866E-177EA6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E2265-0F95-4463-8D23-16D98D2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0245AE-2575-4B84-84C2-68F55196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82E7F-009F-4473-82BE-8F30158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4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17EB-E902-4088-B7C0-8BB82928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0319C-1439-481D-BE11-A893244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71FE7-F518-4FDC-BEA7-DAED2CB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74CC1-4642-4611-9E06-C1D53A5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CF962-595B-454B-A22F-D5664912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9C858-C904-4ECF-B39B-A2B371C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E2BDE-6E1B-47B7-A89E-9E490FCB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681296-2152-4BAD-918E-A1011D36F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C86EF-6F56-475E-BC3F-32FA8341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6D74B-25F9-44AC-9B7B-67C79F9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A0D00-2DD9-426F-9B6E-D42B469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0504D-0B1D-4678-ABBF-EA36EA61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C0C11-3FAA-426B-A72B-9D2ABB1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52E81-6536-4CCD-AA8E-AB96249E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99598-9CA1-4E0C-B093-0A705D5AD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223-8658-487B-98EA-2EADF90CE8F2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BBDE2-8EE6-4CCE-A661-85C3748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993D6-8559-487C-9A2B-C16C7B14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4B9E33-76FF-4676-89F3-8024B62E6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Tras volver a casa, </a:t>
            </a:r>
            <a:r>
              <a:rPr lang="es-ES" dirty="0" err="1">
                <a:solidFill>
                  <a:schemeClr val="bg1"/>
                </a:solidFill>
                <a:latin typeface="Algerian" panose="04020705040A02060702" pitchFamily="82" charset="0"/>
              </a:rPr>
              <a:t>alex</a:t>
            </a:r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 se encerró en su cuarto para pensar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cuál podría ser el reto del demonio</a:t>
            </a:r>
          </a:p>
          <a:p>
            <a:pPr algn="ctr"/>
            <a:endParaRPr lang="es-E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Esa noche, tras comprobar que su madre estaba dormida,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salió en dirección al cementerio</a:t>
            </a:r>
          </a:p>
          <a:p>
            <a:pPr algn="ctr"/>
            <a:endParaRPr lang="es-E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¿Podrá nuestra protagonista salvar a su padre?</a:t>
            </a:r>
          </a:p>
        </p:txBody>
      </p:sp>
    </p:spTree>
    <p:extLst>
      <p:ext uri="{BB962C8B-B14F-4D97-AF65-F5344CB8AC3E}">
        <p14:creationId xmlns:p14="http://schemas.microsoft.com/office/powerpoint/2010/main" val="304443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Papá: Lo se, pequeña. Para mí también es duro...pero he de marcharme. Te quiero mucho.</a:t>
            </a:r>
          </a:p>
        </p:txBody>
      </p:sp>
    </p:spTree>
    <p:extLst>
      <p:ext uri="{BB962C8B-B14F-4D97-AF65-F5344CB8AC3E}">
        <p14:creationId xmlns:p14="http://schemas.microsoft.com/office/powerpoint/2010/main" val="147846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Alex: Y yo a ti papá…</a:t>
            </a:r>
          </a:p>
        </p:txBody>
      </p:sp>
    </p:spTree>
    <p:extLst>
      <p:ext uri="{BB962C8B-B14F-4D97-AF65-F5344CB8AC3E}">
        <p14:creationId xmlns:p14="http://schemas.microsoft.com/office/powerpoint/2010/main" val="232640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Papá: Espero que de vez en cuando vayas a ver nuestro pequeño árbol y te acuerdes de mí. Adiós, Alex.</a:t>
            </a:r>
          </a:p>
        </p:txBody>
      </p:sp>
    </p:spTree>
    <p:extLst>
      <p:ext uri="{BB962C8B-B14F-4D97-AF65-F5344CB8AC3E}">
        <p14:creationId xmlns:p14="http://schemas.microsoft.com/office/powerpoint/2010/main" val="113799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4B9E33-76FF-4676-89F3-8024B62E6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Tras salvar a su padre, </a:t>
            </a:r>
            <a:r>
              <a:rPr lang="es-ES" dirty="0" err="1">
                <a:solidFill>
                  <a:schemeClr val="bg1"/>
                </a:solidFill>
                <a:latin typeface="Algerian" panose="04020705040A02060702" pitchFamily="82" charset="0"/>
              </a:rPr>
              <a:t>alex</a:t>
            </a:r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 le cogió el gustillo a los juegos arcade.</a:t>
            </a:r>
          </a:p>
          <a:p>
            <a:pPr algn="ctr"/>
            <a:endParaRPr lang="es-E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Restauró completamente la </a:t>
            </a:r>
            <a:r>
              <a:rPr lang="es-ES" dirty="0" err="1">
                <a:solidFill>
                  <a:schemeClr val="bg1"/>
                </a:solidFill>
                <a:latin typeface="Algerian" panose="04020705040A02060702" pitchFamily="82" charset="0"/>
              </a:rPr>
              <a:t>atari</a:t>
            </a:r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 de la buhardilla y durante la carrera diseño numerosos juegos de ese estilo</a:t>
            </a:r>
          </a:p>
          <a:p>
            <a:pPr algn="ctr"/>
            <a:endParaRPr lang="es-E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Cuando Terminó de estudiar, abrió su propia zona de recreativos DONDE VE,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lgerian" panose="04020705040A02060702" pitchFamily="82" charset="0"/>
              </a:rPr>
              <a:t>JUNTO A SU MADRE, COMO OTROS CIENTOS DE NIÑOS DISFRUTAN DE LA EXPERIENCIA</a:t>
            </a:r>
          </a:p>
          <a:p>
            <a:pPr algn="ctr"/>
            <a:endParaRPr lang="es-E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Algerian" panose="04020705040A02060702" pitchFamily="82" charset="0"/>
              </a:rPr>
              <a:t>FIN DEL JUEGO</a:t>
            </a:r>
          </a:p>
        </p:txBody>
      </p:sp>
    </p:spTree>
    <p:extLst>
      <p:ext uri="{BB962C8B-B14F-4D97-AF65-F5344CB8AC3E}">
        <p14:creationId xmlns:p14="http://schemas.microsoft.com/office/powerpoint/2010/main" val="1831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Papá: ¡NO! ¡No lo hagas Alex!</a:t>
            </a:r>
          </a:p>
        </p:txBody>
      </p:sp>
    </p:spTree>
    <p:extLst>
      <p:ext uri="{BB962C8B-B14F-4D97-AF65-F5344CB8AC3E}">
        <p14:creationId xmlns:p14="http://schemas.microsoft.com/office/powerpoint/2010/main" val="23588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5E35892-20AD-4452-93C9-4B7E38FB54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42925" y="513868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Este será nuestro ultimo encuentro </a:t>
            </a:r>
            <a:r>
              <a:rPr lang="es-E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alex</a:t>
            </a:r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… ¿me echarás de menos? 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HAHAHAHAHAH</a:t>
            </a:r>
          </a:p>
        </p:txBody>
      </p:sp>
    </p:spTree>
    <p:extLst>
      <p:ext uri="{BB962C8B-B14F-4D97-AF65-F5344CB8AC3E}">
        <p14:creationId xmlns:p14="http://schemas.microsoft.com/office/powerpoint/2010/main" val="284664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5E35892-20AD-4452-93C9-4B7E38FB54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42925" y="513868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Preparate</a:t>
            </a:r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 para enfrentarte al </a:t>
            </a:r>
            <a:r>
              <a:rPr lang="es-E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Ghost-sweeper</a:t>
            </a:r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…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¡ADELANTE!</a:t>
            </a:r>
          </a:p>
        </p:txBody>
      </p:sp>
    </p:spTree>
    <p:extLst>
      <p:ext uri="{BB962C8B-B14F-4D97-AF65-F5344CB8AC3E}">
        <p14:creationId xmlns:p14="http://schemas.microsoft.com/office/powerpoint/2010/main" val="51067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Algerian" panose="04020705040A02060702" pitchFamily="82" charset="0"/>
              </a:rPr>
              <a:t>ARCADE LORD: ¡IMPOSIBLE! ¡AAAAAAAAARGH!</a:t>
            </a:r>
          </a:p>
        </p:txBody>
      </p:sp>
    </p:spTree>
    <p:extLst>
      <p:ext uri="{BB962C8B-B14F-4D97-AF65-F5344CB8AC3E}">
        <p14:creationId xmlns:p14="http://schemas.microsoft.com/office/powerpoint/2010/main" val="19113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Papá: ¡Alex! ¡Gracias al cielo! ¡Lo has conseguido!</a:t>
            </a:r>
          </a:p>
        </p:txBody>
      </p:sp>
    </p:spTree>
    <p:extLst>
      <p:ext uri="{BB962C8B-B14F-4D97-AF65-F5344CB8AC3E}">
        <p14:creationId xmlns:p14="http://schemas.microsoft.com/office/powerpoint/2010/main" val="24721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Alex: ¡Papá! ¡¿Qué pasará ahora contigo?!</a:t>
            </a:r>
          </a:p>
        </p:txBody>
      </p:sp>
    </p:spTree>
    <p:extLst>
      <p:ext uri="{BB962C8B-B14F-4D97-AF65-F5344CB8AC3E}">
        <p14:creationId xmlns:p14="http://schemas.microsoft.com/office/powerpoint/2010/main" val="407533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Papá: Estoy muerto cielo. Esto no va a cambiar eso… Sin embargo, gracias a ti ahora puedo descansar tranquilo de una vez por todas.</a:t>
            </a:r>
          </a:p>
        </p:txBody>
      </p:sp>
    </p:spTree>
    <p:extLst>
      <p:ext uri="{BB962C8B-B14F-4D97-AF65-F5344CB8AC3E}">
        <p14:creationId xmlns:p14="http://schemas.microsoft.com/office/powerpoint/2010/main" val="11390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Alex: Pero no puedo perderte de nuevo cuando acabo de recuperarte…</a:t>
            </a:r>
          </a:p>
        </p:txBody>
      </p:sp>
    </p:spTree>
    <p:extLst>
      <p:ext uri="{BB962C8B-B14F-4D97-AF65-F5344CB8AC3E}">
        <p14:creationId xmlns:p14="http://schemas.microsoft.com/office/powerpoint/2010/main" val="158214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274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García de Viedma</dc:creator>
  <cp:lastModifiedBy>Lucas García de Viedma</cp:lastModifiedBy>
  <cp:revision>26</cp:revision>
  <dcterms:created xsi:type="dcterms:W3CDTF">2019-04-23T11:35:45Z</dcterms:created>
  <dcterms:modified xsi:type="dcterms:W3CDTF">2019-05-21T19:04:18Z</dcterms:modified>
</cp:coreProperties>
</file>