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1617-B480-446E-9601-BEF3476C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2FF0D-7B2D-4F6E-8320-F080FFE7E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2C2AE-C979-4421-8228-22060063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699BE-2106-4DC5-9028-97E821B4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11A09-D271-46F0-8A51-0C9FA9A8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7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C55E-7610-4370-957B-EC42FC1E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8291D-EB1B-4161-9CEA-019DC628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514EF-905E-44A4-B5A6-1B1E61A0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82324-7C0F-4D45-A493-2DF261D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9C041-DEC4-4DD2-B6FC-E8939EA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7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19C54-BDEA-49FC-832F-D92DDA9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58E1B-49CE-4D98-8377-BB3CFBB6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BDE54-AD6D-438C-BC75-BD5C7749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24545-958D-42B4-885E-9D68C144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F8FC5-CC35-40F7-8570-94248279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4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50CB-0FBD-4143-AC57-50D6673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EA1B5-2B6D-43A9-90C7-400D0B9A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F9FA2-087F-4814-9755-46EE00EC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3F8D9-2978-4B42-B3F9-83A33C81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130A2-6A3F-420B-9DC7-0F88670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723C-AE60-49EB-8110-746E8362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33EC2-8E33-483E-AF39-1AA47628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2329B-5A67-4DB9-8C1B-8430808E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E6D25-F1D3-48C0-A620-5B1B040D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0038E-56ED-48AD-BDD6-3CE4932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9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2E45D-9200-45BC-99D1-531CE31E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BDD19-800A-4EA7-AA28-FB54197A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BFCDD-8B56-4E0F-86FF-41313BC8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DDB54-136F-4CA0-88FA-17821686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2C463-8176-42BC-9936-B36D8C27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6B417-B9A8-4635-B9FC-56B7E3F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0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B6B-70CA-4D34-AB5C-89D3BD74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5F3E8-3A14-4446-8626-EC79ADFF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FF617-4E18-4CC7-9FCF-019B7F0E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FB6C14-32FC-4A8B-A818-2B0A27F4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B3B335-D7E0-4654-AB23-B81CBC8D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F83AC6-76C5-4024-9278-7209A240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295F54-F6CC-4A12-B357-B73EDE21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3DC002-F981-4997-A3F0-F6FED14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6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0CCA2-7424-4D6E-A255-6B739CF7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A5E946-71E7-4F5F-BCAC-552555E7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3493E-4686-4311-9AA7-336E27E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1FCC5-23B1-494B-866E-177EA6F1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72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E2265-0F95-4463-8D23-16D98D2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0245AE-2575-4B84-84C2-68F55196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82E7F-009F-4473-82BE-8F301581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4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17EB-E902-4088-B7C0-8BB82928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0319C-1439-481D-BE11-A8932448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71FE7-F518-4FDC-BEA7-DAED2CBA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74CC1-4642-4611-9E06-C1D53A5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CF962-595B-454B-A22F-D5664912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9C858-C904-4ECF-B39B-A2B371CB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1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E2BDE-6E1B-47B7-A89E-9E490FCB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681296-2152-4BAD-918E-A1011D36F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C86EF-6F56-475E-BC3F-32FA8341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6D74B-25F9-44AC-9B7B-67C79F9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A0D00-2DD9-426F-9B6E-D42B469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0504D-0B1D-4678-ABBF-EA36EA61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8C0C11-3FAA-426B-A72B-9D2ABB15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652E81-6536-4CCD-AA8E-AB96249E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99598-9CA1-4E0C-B093-0A705D5AD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4223-8658-487B-98EA-2EADF90CE8F2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BBDE2-8EE6-4CCE-A661-85C3748E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993D6-8559-487C-9A2B-C16C7B14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82FAB5E4-2BC6-43F1-85D7-933A40DEFBC4}"/>
              </a:ext>
            </a:extLst>
          </p:cNvPr>
          <p:cNvSpPr/>
          <p:nvPr/>
        </p:nvSpPr>
        <p:spPr>
          <a:xfrm>
            <a:off x="0" y="5904710"/>
            <a:ext cx="12192000" cy="953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4963E7E-68D3-4935-AAD3-CFCA4227D25D}"/>
              </a:ext>
            </a:extLst>
          </p:cNvPr>
          <p:cNvSpPr/>
          <p:nvPr/>
        </p:nvSpPr>
        <p:spPr>
          <a:xfrm>
            <a:off x="0" y="4128117"/>
            <a:ext cx="12192000" cy="17854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en algún momento no tenéis claro donde tenéis que ir o donde se desarrolla la siguiente parte </a:t>
            </a:r>
          </a:p>
          <a:p>
            <a:pPr algn="ctr"/>
            <a:r>
              <a:rPr lang="es-ES" dirty="0"/>
              <a:t>de la historia, podéis consultar el </a:t>
            </a:r>
            <a:r>
              <a:rPr lang="es-ES" dirty="0" err="1"/>
              <a:t>minimapa</a:t>
            </a:r>
            <a:r>
              <a:rPr lang="es-ES" dirty="0"/>
              <a:t>, en el que se indicará donde tenéis que ir para continuar.</a:t>
            </a:r>
          </a:p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1670400-0F40-4822-B1DA-CA413412142D}"/>
              </a:ext>
            </a:extLst>
          </p:cNvPr>
          <p:cNvSpPr/>
          <p:nvPr/>
        </p:nvSpPr>
        <p:spPr>
          <a:xfrm>
            <a:off x="0" y="2877941"/>
            <a:ext cx="12192000" cy="1250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 este “mundo abierto” encontraréis otros personajes que habitan en él. Podréis interactuar </a:t>
            </a:r>
          </a:p>
          <a:p>
            <a:pPr algn="ctr"/>
            <a:r>
              <a:rPr lang="es-ES" dirty="0"/>
              <a:t>con ellos si, al acercaros lo suficiente, aparece un pequeño bocadillo con una exclamación en su interior </a:t>
            </a:r>
          </a:p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51A723-49CC-456E-A899-B2948C63B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5" b="65871"/>
          <a:stretch/>
        </p:blipFill>
        <p:spPr>
          <a:xfrm>
            <a:off x="0" y="1798000"/>
            <a:ext cx="12192000" cy="12841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C243113-05B3-404A-83FD-4CD9477AA111}"/>
              </a:ext>
            </a:extLst>
          </p:cNvPr>
          <p:cNvSpPr/>
          <p:nvPr/>
        </p:nvSpPr>
        <p:spPr>
          <a:xfrm>
            <a:off x="3543670" y="3918193"/>
            <a:ext cx="5104660" cy="497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[e]      </a:t>
            </a:r>
            <a:r>
              <a:rPr lang="es-ES" dirty="0">
                <a:latin typeface="Algerian" panose="04020705040A02060702" pitchFamily="82" charset="0"/>
                <a:sym typeface="Wingdings" panose="05000000000000000000" pitchFamily="2" charset="2"/>
              </a:rPr>
              <a:t>      INTERACTUAR CON PERSONAJES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12259A9-6D2F-439B-9605-4C70B24C42C9}"/>
              </a:ext>
            </a:extLst>
          </p:cNvPr>
          <p:cNvSpPr/>
          <p:nvPr/>
        </p:nvSpPr>
        <p:spPr>
          <a:xfrm>
            <a:off x="3543670" y="5362666"/>
            <a:ext cx="5104660" cy="497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[T]      </a:t>
            </a:r>
            <a:r>
              <a:rPr lang="es-ES" dirty="0">
                <a:latin typeface="Algerian" panose="04020705040A02060702" pitchFamily="82" charset="0"/>
                <a:sym typeface="Wingdings" panose="05000000000000000000" pitchFamily="2" charset="2"/>
              </a:rPr>
              <a:t>      Abrir el mapa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3DEFA3-30CF-43AC-9521-A8591726604E}"/>
              </a:ext>
            </a:extLst>
          </p:cNvPr>
          <p:cNvSpPr/>
          <p:nvPr/>
        </p:nvSpPr>
        <p:spPr>
          <a:xfrm>
            <a:off x="0" y="0"/>
            <a:ext cx="12192000" cy="1970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Alex’s</a:t>
            </a:r>
            <a:r>
              <a:rPr lang="es-ES" dirty="0"/>
              <a:t> </a:t>
            </a:r>
            <a:r>
              <a:rPr lang="es-ES" dirty="0" err="1"/>
              <a:t>legacy</a:t>
            </a:r>
            <a:r>
              <a:rPr lang="es-ES" dirty="0"/>
              <a:t> es un juego donde te encontrarás en una especie de “mundo abierto” en el que se </a:t>
            </a:r>
          </a:p>
          <a:p>
            <a:pPr algn="ctr"/>
            <a:r>
              <a:rPr lang="es-ES" dirty="0"/>
              <a:t>irán dando una serie de acontecimientos relacionados con la historia.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Para que se den los mismos se han de desarrollar diferentes eventos para los cuales necesitareis las </a:t>
            </a:r>
          </a:p>
          <a:p>
            <a:pPr algn="ctr"/>
            <a:r>
              <a:rPr lang="es-ES" dirty="0"/>
              <a:t>siguientes herramientas para manejar al personaje.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8D9CB4E-D0D6-4989-A370-1DFD44C13A9F}"/>
              </a:ext>
            </a:extLst>
          </p:cNvPr>
          <p:cNvSpPr/>
          <p:nvPr/>
        </p:nvSpPr>
        <p:spPr>
          <a:xfrm>
            <a:off x="3543670" y="6083951"/>
            <a:ext cx="5104660" cy="497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ym typeface="Wingdings" panose="05000000000000000000" pitchFamily="2" charset="2"/>
              </a:rPr>
              <a:t>COMENZAR A JUGAR</a:t>
            </a:r>
            <a:endParaRPr lang="es-ES" sz="2400" dirty="0"/>
          </a:p>
          <a:p>
            <a:pPr algn="ctr"/>
            <a:r>
              <a:rPr lang="es-ES" sz="2400" dirty="0">
                <a:latin typeface="Algerian" panose="04020705040A02060702" pitchFamily="82" charset="0"/>
              </a:rPr>
              <a:t>[ENTER]</a:t>
            </a:r>
          </a:p>
        </p:txBody>
      </p:sp>
    </p:spTree>
    <p:extLst>
      <p:ext uri="{BB962C8B-B14F-4D97-AF65-F5344CB8AC3E}">
        <p14:creationId xmlns:p14="http://schemas.microsoft.com/office/powerpoint/2010/main" val="304443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149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García de Viedma</dc:creator>
  <cp:lastModifiedBy>Lucas García de Viedma</cp:lastModifiedBy>
  <cp:revision>34</cp:revision>
  <dcterms:created xsi:type="dcterms:W3CDTF">2019-04-23T11:35:45Z</dcterms:created>
  <dcterms:modified xsi:type="dcterms:W3CDTF">2019-05-31T12:22:17Z</dcterms:modified>
</cp:coreProperties>
</file>