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602C-77F9-465F-8D3E-CA33EA17A39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9A9C50-9168-46B4-BB79-621CE0731647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03D2FCA4-57FC-41FB-ADC8-D05D0C221A0F}" type="parTrans" cxnId="{B31E782B-4AA6-4DE4-8875-1D45CD57F270}">
      <dgm:prSet/>
      <dgm:spPr/>
      <dgm:t>
        <a:bodyPr/>
        <a:lstStyle/>
        <a:p>
          <a:endParaRPr lang="en-US"/>
        </a:p>
      </dgm:t>
    </dgm:pt>
    <dgm:pt modelId="{0FEEB6FE-9D66-480F-AEA0-68B7EDA42144}" type="sibTrans" cxnId="{B31E782B-4AA6-4DE4-8875-1D45CD57F270}">
      <dgm:prSet/>
      <dgm:spPr/>
      <dgm:t>
        <a:bodyPr/>
        <a:lstStyle/>
        <a:p>
          <a:endParaRPr lang="en-US"/>
        </a:p>
      </dgm:t>
    </dgm:pt>
    <dgm:pt modelId="{B8906F86-17A3-4CEB-B44F-1493A95F557A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7C7BA107-4E8C-43D5-A00A-14BA98EFAEA2}" type="parTrans" cxnId="{5F3F3FFF-E7EA-4CC6-9C70-62F4E6B3A4D6}">
      <dgm:prSet/>
      <dgm:spPr/>
      <dgm:t>
        <a:bodyPr/>
        <a:lstStyle/>
        <a:p>
          <a:endParaRPr lang="en-US"/>
        </a:p>
      </dgm:t>
    </dgm:pt>
    <dgm:pt modelId="{89B30F45-2A35-4210-A38A-FDCDABBABEF7}" type="sibTrans" cxnId="{5F3F3FFF-E7EA-4CC6-9C70-62F4E6B3A4D6}">
      <dgm:prSet/>
      <dgm:spPr/>
      <dgm:t>
        <a:bodyPr/>
        <a:lstStyle/>
        <a:p>
          <a:endParaRPr lang="en-US"/>
        </a:p>
      </dgm:t>
    </dgm:pt>
    <dgm:pt modelId="{735FEB49-8C14-4DEF-9912-D98E8B581D0C}">
      <dgm:prSet phldrT="[Text]"/>
      <dgm:spPr/>
      <dgm:t>
        <a:bodyPr/>
        <a:lstStyle/>
        <a:p>
          <a:r>
            <a:rPr lang="en-US" dirty="0"/>
            <a:t>Payer Type</a:t>
          </a:r>
        </a:p>
      </dgm:t>
    </dgm:pt>
    <dgm:pt modelId="{267A48DD-6714-445C-95C4-0A20DBC604E8}" type="parTrans" cxnId="{5E2FCB76-7E08-429E-A7CC-24E7E3A459A7}">
      <dgm:prSet/>
      <dgm:spPr/>
      <dgm:t>
        <a:bodyPr/>
        <a:lstStyle/>
        <a:p>
          <a:endParaRPr lang="en-US"/>
        </a:p>
      </dgm:t>
    </dgm:pt>
    <dgm:pt modelId="{26124F59-FE0B-4CF8-A7A9-6542D490FFDE}" type="sibTrans" cxnId="{5E2FCB76-7E08-429E-A7CC-24E7E3A459A7}">
      <dgm:prSet/>
      <dgm:spPr/>
      <dgm:t>
        <a:bodyPr/>
        <a:lstStyle/>
        <a:p>
          <a:endParaRPr lang="en-US"/>
        </a:p>
      </dgm:t>
    </dgm:pt>
    <dgm:pt modelId="{DE1A2641-A3A1-4066-B356-BDC20EEF333E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78043E46-CA8E-4973-A6BF-48047BC6AEB9}" type="parTrans" cxnId="{A35B60FE-47DF-4554-96BA-A8CCF0F02E64}">
      <dgm:prSet/>
      <dgm:spPr/>
      <dgm:t>
        <a:bodyPr/>
        <a:lstStyle/>
        <a:p>
          <a:endParaRPr lang="en-US"/>
        </a:p>
      </dgm:t>
    </dgm:pt>
    <dgm:pt modelId="{815F95EE-C1A4-4188-BEA1-8430528F93B0}" type="sibTrans" cxnId="{A35B60FE-47DF-4554-96BA-A8CCF0F02E64}">
      <dgm:prSet/>
      <dgm:spPr/>
      <dgm:t>
        <a:bodyPr/>
        <a:lstStyle/>
        <a:p>
          <a:endParaRPr lang="en-US"/>
        </a:p>
      </dgm:t>
    </dgm:pt>
    <dgm:pt modelId="{2DCAE112-F0F2-405F-A6D2-4555D7500456}">
      <dgm:prSet phldrT="[Text]"/>
      <dgm:spPr/>
      <dgm:t>
        <a:bodyPr/>
        <a:lstStyle/>
        <a:p>
          <a:r>
            <a:rPr lang="en-US" dirty="0"/>
            <a:t>Rule</a:t>
          </a:r>
        </a:p>
      </dgm:t>
    </dgm:pt>
    <dgm:pt modelId="{CBB24B04-170C-4FE6-8FE5-4EB888A4BC34}" type="parTrans" cxnId="{4ACD7AD6-9CE9-43AF-B6D5-C823C76DFF93}">
      <dgm:prSet/>
      <dgm:spPr/>
      <dgm:t>
        <a:bodyPr/>
        <a:lstStyle/>
        <a:p>
          <a:endParaRPr lang="en-US"/>
        </a:p>
      </dgm:t>
    </dgm:pt>
    <dgm:pt modelId="{304D5F5D-386C-458B-AD4A-18819B48FF63}" type="sibTrans" cxnId="{4ACD7AD6-9CE9-43AF-B6D5-C823C76DFF93}">
      <dgm:prSet/>
      <dgm:spPr/>
      <dgm:t>
        <a:bodyPr/>
        <a:lstStyle/>
        <a:p>
          <a:endParaRPr lang="en-US"/>
        </a:p>
      </dgm:t>
    </dgm:pt>
    <dgm:pt modelId="{8B7D134F-FB71-4F52-BA71-23B591E5F035}">
      <dgm:prSet phldrT="[Text]"/>
      <dgm:spPr/>
      <dgm:t>
        <a:bodyPr/>
        <a:lstStyle/>
        <a:p>
          <a:r>
            <a:rPr lang="en-US" dirty="0"/>
            <a:t>Message</a:t>
          </a:r>
        </a:p>
      </dgm:t>
    </dgm:pt>
    <dgm:pt modelId="{B26DDD2C-087C-40F0-81B8-0429EF3788B7}" type="parTrans" cxnId="{A59B9D72-8A6D-449F-88A9-C508E37736E7}">
      <dgm:prSet/>
      <dgm:spPr/>
      <dgm:t>
        <a:bodyPr/>
        <a:lstStyle/>
        <a:p>
          <a:endParaRPr lang="en-US"/>
        </a:p>
      </dgm:t>
    </dgm:pt>
    <dgm:pt modelId="{A3C33986-7EC2-4735-A682-E0D7F66782FE}" type="sibTrans" cxnId="{A59B9D72-8A6D-449F-88A9-C508E37736E7}">
      <dgm:prSet/>
      <dgm:spPr/>
      <dgm:t>
        <a:bodyPr/>
        <a:lstStyle/>
        <a:p>
          <a:endParaRPr lang="en-US"/>
        </a:p>
      </dgm:t>
    </dgm:pt>
    <dgm:pt modelId="{8A07FF1D-E38A-4342-AF9A-01C4A1DD8AE6}">
      <dgm:prSet phldrT="[Text]"/>
      <dgm:spPr/>
      <dgm:t>
        <a:bodyPr/>
        <a:lstStyle/>
        <a:p>
          <a:r>
            <a:rPr lang="en-US" dirty="0"/>
            <a:t>Condition 1</a:t>
          </a:r>
        </a:p>
      </dgm:t>
    </dgm:pt>
    <dgm:pt modelId="{03939815-54A3-4173-9374-3229E8C8C468}" type="parTrans" cxnId="{4032905D-758B-47DB-B763-57A41CBFEB5B}">
      <dgm:prSet/>
      <dgm:spPr/>
      <dgm:t>
        <a:bodyPr/>
        <a:lstStyle/>
        <a:p>
          <a:endParaRPr lang="en-US"/>
        </a:p>
      </dgm:t>
    </dgm:pt>
    <dgm:pt modelId="{8672B0B0-74DC-4A65-8520-78DCC0625D5F}" type="sibTrans" cxnId="{4032905D-758B-47DB-B763-57A41CBFEB5B}">
      <dgm:prSet/>
      <dgm:spPr/>
      <dgm:t>
        <a:bodyPr/>
        <a:lstStyle/>
        <a:p>
          <a:endParaRPr lang="en-US"/>
        </a:p>
      </dgm:t>
    </dgm:pt>
    <dgm:pt modelId="{9BE01FAD-D3E7-488E-B77D-1653BD01874C}">
      <dgm:prSet phldrT="[Text]"/>
      <dgm:spPr/>
      <dgm:t>
        <a:bodyPr/>
        <a:lstStyle/>
        <a:p>
          <a:r>
            <a:rPr lang="en-US" dirty="0"/>
            <a:t>Logical Operator</a:t>
          </a:r>
        </a:p>
      </dgm:t>
    </dgm:pt>
    <dgm:pt modelId="{6DA28D63-4730-4A5B-AB18-D532E19BDA3A}" type="parTrans" cxnId="{C0F49576-35A7-4D63-A7BC-E633A186C6C7}">
      <dgm:prSet/>
      <dgm:spPr/>
      <dgm:t>
        <a:bodyPr/>
        <a:lstStyle/>
        <a:p>
          <a:endParaRPr lang="en-US"/>
        </a:p>
      </dgm:t>
    </dgm:pt>
    <dgm:pt modelId="{3DD3D6F6-A4E5-43F0-BD80-0D036A79561D}" type="sibTrans" cxnId="{C0F49576-35A7-4D63-A7BC-E633A186C6C7}">
      <dgm:prSet/>
      <dgm:spPr/>
      <dgm:t>
        <a:bodyPr/>
        <a:lstStyle/>
        <a:p>
          <a:endParaRPr lang="en-US"/>
        </a:p>
      </dgm:t>
    </dgm:pt>
    <dgm:pt modelId="{DAA55E57-B63E-42F8-A75C-1C8E0D5168F4}">
      <dgm:prSet phldrT="[Text]"/>
      <dgm:spPr/>
      <dgm:t>
        <a:bodyPr/>
        <a:lstStyle/>
        <a:p>
          <a:r>
            <a:rPr lang="en-US" dirty="0"/>
            <a:t>Subjects</a:t>
          </a:r>
        </a:p>
      </dgm:t>
    </dgm:pt>
    <dgm:pt modelId="{7238AB7F-EEC4-473A-8CD5-8FD9BD98477C}" type="parTrans" cxnId="{67E43158-8AB6-4DDB-8E1D-87BFE2523A53}">
      <dgm:prSet/>
      <dgm:spPr/>
      <dgm:t>
        <a:bodyPr/>
        <a:lstStyle/>
        <a:p>
          <a:endParaRPr lang="en-US"/>
        </a:p>
      </dgm:t>
    </dgm:pt>
    <dgm:pt modelId="{82F6B85B-D53B-439D-A1AF-AD063E801C41}" type="sibTrans" cxnId="{67E43158-8AB6-4DDB-8E1D-87BFE2523A53}">
      <dgm:prSet/>
      <dgm:spPr/>
      <dgm:t>
        <a:bodyPr/>
        <a:lstStyle/>
        <a:p>
          <a:endParaRPr lang="en-US"/>
        </a:p>
      </dgm:t>
    </dgm:pt>
    <dgm:pt modelId="{C14D0F75-6609-48C1-97E3-B941EDEAFB10}">
      <dgm:prSet phldrT="[Text]"/>
      <dgm:spPr/>
      <dgm:t>
        <a:bodyPr/>
        <a:lstStyle/>
        <a:p>
          <a:r>
            <a:rPr lang="en-US" dirty="0"/>
            <a:t>Modifiers</a:t>
          </a:r>
        </a:p>
      </dgm:t>
    </dgm:pt>
    <dgm:pt modelId="{D79E8F8B-6AC8-4832-B42B-9CD2FBEC40BC}" type="parTrans" cxnId="{536FB19E-FA6F-4868-ABBD-CC8B937E1FDF}">
      <dgm:prSet/>
      <dgm:spPr/>
      <dgm:t>
        <a:bodyPr/>
        <a:lstStyle/>
        <a:p>
          <a:endParaRPr lang="en-US"/>
        </a:p>
      </dgm:t>
    </dgm:pt>
    <dgm:pt modelId="{AF6FC7F4-FC4D-4542-8EDA-B7CAB1D2D627}" type="sibTrans" cxnId="{536FB19E-FA6F-4868-ABBD-CC8B937E1FDF}">
      <dgm:prSet/>
      <dgm:spPr/>
      <dgm:t>
        <a:bodyPr/>
        <a:lstStyle/>
        <a:p>
          <a:endParaRPr lang="en-US"/>
        </a:p>
      </dgm:t>
    </dgm:pt>
    <dgm:pt modelId="{A30F1F8E-C4E9-4A09-AC6A-AD5FC9F73251}">
      <dgm:prSet phldrT="[Text]"/>
      <dgm:spPr/>
      <dgm:t>
        <a:bodyPr/>
        <a:lstStyle/>
        <a:p>
          <a:r>
            <a:rPr lang="en-US" dirty="0"/>
            <a:t>Condition 2</a:t>
          </a:r>
        </a:p>
      </dgm:t>
    </dgm:pt>
    <dgm:pt modelId="{EB531047-420C-4832-A697-5D55E49DEC24}" type="parTrans" cxnId="{5555E481-1BEC-43D8-8EDE-0D2F9A2C8468}">
      <dgm:prSet/>
      <dgm:spPr/>
      <dgm:t>
        <a:bodyPr/>
        <a:lstStyle/>
        <a:p>
          <a:endParaRPr lang="en-US"/>
        </a:p>
      </dgm:t>
    </dgm:pt>
    <dgm:pt modelId="{0663B977-E838-431B-9EBA-237F99B5CC48}" type="sibTrans" cxnId="{5555E481-1BEC-43D8-8EDE-0D2F9A2C8468}">
      <dgm:prSet/>
      <dgm:spPr/>
      <dgm:t>
        <a:bodyPr/>
        <a:lstStyle/>
        <a:p>
          <a:endParaRPr lang="en-US"/>
        </a:p>
      </dgm:t>
    </dgm:pt>
    <dgm:pt modelId="{C9E729E9-B75A-4976-9C61-A35BC00A20C6}">
      <dgm:prSet phldrT="[Text]"/>
      <dgm:spPr/>
      <dgm:t>
        <a:bodyPr/>
        <a:lstStyle/>
        <a:p>
          <a:r>
            <a:rPr lang="en-US" dirty="0"/>
            <a:t>Logical Operator</a:t>
          </a:r>
        </a:p>
      </dgm:t>
    </dgm:pt>
    <dgm:pt modelId="{41301CB3-C92D-423D-AA82-39E83E9F8ED4}" type="parTrans" cxnId="{96ECB5CA-3F09-4B76-BEC2-6DB9189D1857}">
      <dgm:prSet/>
      <dgm:spPr/>
      <dgm:t>
        <a:bodyPr/>
        <a:lstStyle/>
        <a:p>
          <a:endParaRPr lang="en-US"/>
        </a:p>
      </dgm:t>
    </dgm:pt>
    <dgm:pt modelId="{6BDA0E34-B499-44E8-9591-97990E74ACD1}" type="sibTrans" cxnId="{96ECB5CA-3F09-4B76-BEC2-6DB9189D1857}">
      <dgm:prSet/>
      <dgm:spPr/>
      <dgm:t>
        <a:bodyPr/>
        <a:lstStyle/>
        <a:p>
          <a:endParaRPr lang="en-US"/>
        </a:p>
      </dgm:t>
    </dgm:pt>
    <dgm:pt modelId="{678858C1-A72E-4293-B4E2-EDEE76913A07}">
      <dgm:prSet phldrT="[Text]"/>
      <dgm:spPr/>
      <dgm:t>
        <a:bodyPr/>
        <a:lstStyle/>
        <a:p>
          <a:r>
            <a:rPr lang="en-US" dirty="0"/>
            <a:t>Subjects</a:t>
          </a:r>
        </a:p>
      </dgm:t>
    </dgm:pt>
    <dgm:pt modelId="{D7175D20-010C-46C3-A67F-0ACA9FCB4A10}" type="parTrans" cxnId="{CAE17770-3EF1-4ACD-9718-0968224B7018}">
      <dgm:prSet/>
      <dgm:spPr/>
      <dgm:t>
        <a:bodyPr/>
        <a:lstStyle/>
        <a:p>
          <a:endParaRPr lang="en-US"/>
        </a:p>
      </dgm:t>
    </dgm:pt>
    <dgm:pt modelId="{3232B2D0-4AC7-455E-9ABA-C8841405528B}" type="sibTrans" cxnId="{CAE17770-3EF1-4ACD-9718-0968224B7018}">
      <dgm:prSet/>
      <dgm:spPr/>
      <dgm:t>
        <a:bodyPr/>
        <a:lstStyle/>
        <a:p>
          <a:endParaRPr lang="en-US"/>
        </a:p>
      </dgm:t>
    </dgm:pt>
    <dgm:pt modelId="{8911FAA6-4CF0-4725-9FCB-2AA265211C55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5F7B2DD5-0342-4DC8-A4C5-14746FFA0543}" type="parTrans" cxnId="{AA3F299A-00BE-4E02-B092-B24BD97F2B29}">
      <dgm:prSet/>
      <dgm:spPr/>
      <dgm:t>
        <a:bodyPr/>
        <a:lstStyle/>
        <a:p>
          <a:endParaRPr lang="en-US"/>
        </a:p>
      </dgm:t>
    </dgm:pt>
    <dgm:pt modelId="{7DA2D2F3-3052-4492-899A-0552EC9715B9}" type="sibTrans" cxnId="{AA3F299A-00BE-4E02-B092-B24BD97F2B29}">
      <dgm:prSet/>
      <dgm:spPr/>
      <dgm:t>
        <a:bodyPr/>
        <a:lstStyle/>
        <a:p>
          <a:endParaRPr lang="en-US"/>
        </a:p>
      </dgm:t>
    </dgm:pt>
    <dgm:pt modelId="{FF4042ED-4161-4B0B-9C47-17BD9929038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6F6FD406-9F95-40B3-B949-D2ED5A72BFED}" type="parTrans" cxnId="{71FA187A-3076-44FE-9462-396B12E43AFD}">
      <dgm:prSet/>
      <dgm:spPr/>
      <dgm:t>
        <a:bodyPr/>
        <a:lstStyle/>
        <a:p>
          <a:endParaRPr lang="en-US"/>
        </a:p>
      </dgm:t>
    </dgm:pt>
    <dgm:pt modelId="{170F1A97-7A0C-4AA5-982F-358740DFD550}" type="sibTrans" cxnId="{71FA187A-3076-44FE-9462-396B12E43AFD}">
      <dgm:prSet/>
      <dgm:spPr/>
      <dgm:t>
        <a:bodyPr/>
        <a:lstStyle/>
        <a:p>
          <a:endParaRPr lang="en-US"/>
        </a:p>
      </dgm:t>
    </dgm:pt>
    <dgm:pt modelId="{384B76A2-E8AF-480B-A70F-40B4172E8325}">
      <dgm:prSet phldrT="[Text]"/>
      <dgm:spPr/>
      <dgm:t>
        <a:bodyPr/>
        <a:lstStyle/>
        <a:p>
          <a:r>
            <a:rPr lang="en-US" smtClean="0"/>
            <a:t>Subjects</a:t>
          </a:r>
          <a:endParaRPr lang="en-US" dirty="0"/>
        </a:p>
      </dgm:t>
    </dgm:pt>
    <dgm:pt modelId="{EEE139DD-6BD9-4EC9-8042-E78DD30D1D8C}" type="parTrans" cxnId="{371FE67F-96FA-429E-87BC-43AB2BAA47FE}">
      <dgm:prSet/>
      <dgm:spPr/>
      <dgm:t>
        <a:bodyPr/>
        <a:lstStyle/>
        <a:p>
          <a:endParaRPr lang="en-US"/>
        </a:p>
      </dgm:t>
    </dgm:pt>
    <dgm:pt modelId="{70F714F6-58C5-4D86-AD12-872694D650D3}" type="sibTrans" cxnId="{371FE67F-96FA-429E-87BC-43AB2BAA47FE}">
      <dgm:prSet/>
      <dgm:spPr/>
      <dgm:t>
        <a:bodyPr/>
        <a:lstStyle/>
        <a:p>
          <a:endParaRPr lang="en-US"/>
        </a:p>
      </dgm:t>
    </dgm:pt>
    <dgm:pt modelId="{BB9CCF92-5598-47EF-9C32-5DE7578698FF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3672CFA3-F824-4353-A416-4BE028791597}" type="parTrans" cxnId="{80884BB8-B867-45D4-A03A-B3F1A0723CDF}">
      <dgm:prSet/>
      <dgm:spPr/>
      <dgm:t>
        <a:bodyPr/>
        <a:lstStyle/>
        <a:p>
          <a:endParaRPr lang="en-US"/>
        </a:p>
      </dgm:t>
    </dgm:pt>
    <dgm:pt modelId="{DFC1E806-84B4-4A4B-BE7D-7A20A01C50A8}" type="sibTrans" cxnId="{80884BB8-B867-45D4-A03A-B3F1A0723CDF}">
      <dgm:prSet/>
      <dgm:spPr/>
      <dgm:t>
        <a:bodyPr/>
        <a:lstStyle/>
        <a:p>
          <a:endParaRPr lang="en-US"/>
        </a:p>
      </dgm:t>
    </dgm:pt>
    <dgm:pt modelId="{58ED5B74-4D3D-4D7B-9D0F-2CFA2949F825}">
      <dgm:prSet phldrT="[Text]"/>
      <dgm:spPr/>
      <dgm:t>
        <a:bodyPr/>
        <a:lstStyle/>
        <a:p>
          <a:r>
            <a:rPr lang="en-US" dirty="0"/>
            <a:t>Modifiers</a:t>
          </a:r>
        </a:p>
      </dgm:t>
    </dgm:pt>
    <dgm:pt modelId="{3F7381DD-ED20-4116-BC12-2B4DE078BF64}" type="parTrans" cxnId="{283F1FF3-FD18-46E3-A8FE-84CEAF57091D}">
      <dgm:prSet/>
      <dgm:spPr/>
      <dgm:t>
        <a:bodyPr/>
        <a:lstStyle/>
        <a:p>
          <a:endParaRPr lang="en-US"/>
        </a:p>
      </dgm:t>
    </dgm:pt>
    <dgm:pt modelId="{E950A640-BF18-4F4B-9B4E-EFAAF12CBB7F}" type="sibTrans" cxnId="{283F1FF3-FD18-46E3-A8FE-84CEAF57091D}">
      <dgm:prSet/>
      <dgm:spPr/>
      <dgm:t>
        <a:bodyPr/>
        <a:lstStyle/>
        <a:p>
          <a:endParaRPr lang="en-US"/>
        </a:p>
      </dgm:t>
    </dgm:pt>
    <dgm:pt modelId="{912E8A23-D6C0-45FE-AE25-FC10026DEF3A}">
      <dgm:prSet phldrT="[Text]"/>
      <dgm:spPr/>
      <dgm:t>
        <a:bodyPr/>
        <a:lstStyle/>
        <a:p>
          <a:r>
            <a:rPr lang="en-US"/>
            <a:t>Payer Name</a:t>
          </a:r>
          <a:endParaRPr lang="en-US" dirty="0"/>
        </a:p>
      </dgm:t>
    </dgm:pt>
    <dgm:pt modelId="{EACB4901-6D83-49C4-A981-E2C11AE2C2D5}" type="parTrans" cxnId="{12C80C45-8574-4E8A-9F4A-9CB5F949F764}">
      <dgm:prSet/>
      <dgm:spPr/>
      <dgm:t>
        <a:bodyPr/>
        <a:lstStyle/>
        <a:p>
          <a:endParaRPr lang="en-US"/>
        </a:p>
      </dgm:t>
    </dgm:pt>
    <dgm:pt modelId="{0141CC35-3EE2-4908-8E48-00AAD09710E2}" type="sibTrans" cxnId="{12C80C45-8574-4E8A-9F4A-9CB5F949F764}">
      <dgm:prSet/>
      <dgm:spPr/>
      <dgm:t>
        <a:bodyPr/>
        <a:lstStyle/>
        <a:p>
          <a:endParaRPr lang="en-US"/>
        </a:p>
      </dgm:t>
    </dgm:pt>
    <dgm:pt modelId="{B2120968-539E-4B0D-BFF5-8A6B5DAEADBA}" type="pres">
      <dgm:prSet presAssocID="{DD0C602C-77F9-465F-8D3E-CA33EA17A39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ACBF22-9A56-4C74-BB78-A24F4D68246C}" type="pres">
      <dgm:prSet presAssocID="{BC9A9C50-9168-46B4-BB79-621CE0731647}" presName="hierRoot1" presStyleCnt="0">
        <dgm:presLayoutVars>
          <dgm:hierBranch val="init"/>
        </dgm:presLayoutVars>
      </dgm:prSet>
      <dgm:spPr/>
    </dgm:pt>
    <dgm:pt modelId="{D2B6480E-32C2-499C-BA23-24C7673AE08B}" type="pres">
      <dgm:prSet presAssocID="{BC9A9C50-9168-46B4-BB79-621CE0731647}" presName="rootComposite1" presStyleCnt="0"/>
      <dgm:spPr/>
    </dgm:pt>
    <dgm:pt modelId="{027B608F-637C-48ED-B7F5-4CB9A5090520}" type="pres">
      <dgm:prSet presAssocID="{BC9A9C50-9168-46B4-BB79-621CE073164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815F8-E455-4CDE-B225-C7C773A701C4}" type="pres">
      <dgm:prSet presAssocID="{BC9A9C50-9168-46B4-BB79-621CE0731647}" presName="topArc1" presStyleLbl="parChTrans1D1" presStyleIdx="0" presStyleCnt="38"/>
      <dgm:spPr/>
    </dgm:pt>
    <dgm:pt modelId="{15BB0BD0-7D7E-42C3-94BB-6F3B016F2E18}" type="pres">
      <dgm:prSet presAssocID="{BC9A9C50-9168-46B4-BB79-621CE0731647}" presName="bottomArc1" presStyleLbl="parChTrans1D1" presStyleIdx="1" presStyleCnt="38"/>
      <dgm:spPr/>
    </dgm:pt>
    <dgm:pt modelId="{A4BBF741-3E4A-4816-B4F7-1A249BA26555}" type="pres">
      <dgm:prSet presAssocID="{BC9A9C50-9168-46B4-BB79-621CE0731647}" presName="topConnNode1" presStyleLbl="node1" presStyleIdx="0" presStyleCnt="0"/>
      <dgm:spPr/>
      <dgm:t>
        <a:bodyPr/>
        <a:lstStyle/>
        <a:p>
          <a:endParaRPr lang="en-US"/>
        </a:p>
      </dgm:t>
    </dgm:pt>
    <dgm:pt modelId="{8F5CC646-8D31-4BDB-9F88-15F62235BB60}" type="pres">
      <dgm:prSet presAssocID="{BC9A9C50-9168-46B4-BB79-621CE0731647}" presName="hierChild2" presStyleCnt="0"/>
      <dgm:spPr/>
    </dgm:pt>
    <dgm:pt modelId="{AE064FDC-50BF-44F4-B5F4-B1E730AE7EF5}" type="pres">
      <dgm:prSet presAssocID="{7C7BA107-4E8C-43D5-A00A-14BA98EFAEA2}" presName="Name28" presStyleLbl="parChTrans1D2" presStyleIdx="0" presStyleCnt="3"/>
      <dgm:spPr/>
      <dgm:t>
        <a:bodyPr/>
        <a:lstStyle/>
        <a:p>
          <a:endParaRPr lang="en-US"/>
        </a:p>
      </dgm:t>
    </dgm:pt>
    <dgm:pt modelId="{73174E77-364C-447E-A06F-DAF91845A8FF}" type="pres">
      <dgm:prSet presAssocID="{B8906F86-17A3-4CEB-B44F-1493A95F557A}" presName="hierRoot2" presStyleCnt="0">
        <dgm:presLayoutVars>
          <dgm:hierBranch val="init"/>
        </dgm:presLayoutVars>
      </dgm:prSet>
      <dgm:spPr/>
    </dgm:pt>
    <dgm:pt modelId="{2CDAF4AB-138B-4291-A2E0-076541027246}" type="pres">
      <dgm:prSet presAssocID="{B8906F86-17A3-4CEB-B44F-1493A95F557A}" presName="rootComposite2" presStyleCnt="0"/>
      <dgm:spPr/>
    </dgm:pt>
    <dgm:pt modelId="{798D18AE-42C6-4677-B0F2-C762175DE80C}" type="pres">
      <dgm:prSet presAssocID="{B8906F86-17A3-4CEB-B44F-1493A95F55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3A4E5-ACA7-4A07-B01F-235E989A0A67}" type="pres">
      <dgm:prSet presAssocID="{B8906F86-17A3-4CEB-B44F-1493A95F557A}" presName="topArc2" presStyleLbl="parChTrans1D1" presStyleIdx="2" presStyleCnt="38"/>
      <dgm:spPr/>
    </dgm:pt>
    <dgm:pt modelId="{E35A8B90-E4EC-4E96-87FD-9F0E3AC1E93F}" type="pres">
      <dgm:prSet presAssocID="{B8906F86-17A3-4CEB-B44F-1493A95F557A}" presName="bottomArc2" presStyleLbl="parChTrans1D1" presStyleIdx="3" presStyleCnt="38"/>
      <dgm:spPr/>
    </dgm:pt>
    <dgm:pt modelId="{025B4776-2D53-4E2E-8D4C-6E16AF5C9282}" type="pres">
      <dgm:prSet presAssocID="{B8906F86-17A3-4CEB-B44F-1493A95F557A}" presName="topConnNode2" presStyleLbl="node2" presStyleIdx="0" presStyleCnt="0"/>
      <dgm:spPr/>
      <dgm:t>
        <a:bodyPr/>
        <a:lstStyle/>
        <a:p>
          <a:endParaRPr lang="en-US"/>
        </a:p>
      </dgm:t>
    </dgm:pt>
    <dgm:pt modelId="{D6357C52-D749-44CB-887B-E38E6A21270A}" type="pres">
      <dgm:prSet presAssocID="{B8906F86-17A3-4CEB-B44F-1493A95F557A}" presName="hierChild4" presStyleCnt="0"/>
      <dgm:spPr/>
    </dgm:pt>
    <dgm:pt modelId="{70312117-582F-4247-A336-88AACE335E60}" type="pres">
      <dgm:prSet presAssocID="{267A48DD-6714-445C-95C4-0A20DBC604E8}" presName="Name28" presStyleLbl="parChTrans1D3" presStyleIdx="0" presStyleCnt="7"/>
      <dgm:spPr/>
      <dgm:t>
        <a:bodyPr/>
        <a:lstStyle/>
        <a:p>
          <a:endParaRPr lang="en-US"/>
        </a:p>
      </dgm:t>
    </dgm:pt>
    <dgm:pt modelId="{2A7928A9-2A44-4CA1-BE2C-F082C1437DC8}" type="pres">
      <dgm:prSet presAssocID="{735FEB49-8C14-4DEF-9912-D98E8B581D0C}" presName="hierRoot2" presStyleCnt="0">
        <dgm:presLayoutVars>
          <dgm:hierBranch val="init"/>
        </dgm:presLayoutVars>
      </dgm:prSet>
      <dgm:spPr/>
    </dgm:pt>
    <dgm:pt modelId="{6D5019F8-74F2-4564-9792-E6081E27317C}" type="pres">
      <dgm:prSet presAssocID="{735FEB49-8C14-4DEF-9912-D98E8B581D0C}" presName="rootComposite2" presStyleCnt="0"/>
      <dgm:spPr/>
    </dgm:pt>
    <dgm:pt modelId="{2FF21D57-CC43-47F5-A1C3-C95874AEA47A}" type="pres">
      <dgm:prSet presAssocID="{735FEB49-8C14-4DEF-9912-D98E8B581D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45DCA1-FFE9-4FB6-9670-F8D39F0B363D}" type="pres">
      <dgm:prSet presAssocID="{735FEB49-8C14-4DEF-9912-D98E8B581D0C}" presName="topArc2" presStyleLbl="parChTrans1D1" presStyleIdx="4" presStyleCnt="38"/>
      <dgm:spPr/>
    </dgm:pt>
    <dgm:pt modelId="{4699D5B7-4129-45A7-B0F6-7A69F52AEF13}" type="pres">
      <dgm:prSet presAssocID="{735FEB49-8C14-4DEF-9912-D98E8B581D0C}" presName="bottomArc2" presStyleLbl="parChTrans1D1" presStyleIdx="5" presStyleCnt="38"/>
      <dgm:spPr/>
    </dgm:pt>
    <dgm:pt modelId="{16B4F03A-215D-4545-9FBA-EA3E305E539C}" type="pres">
      <dgm:prSet presAssocID="{735FEB49-8C14-4DEF-9912-D98E8B581D0C}" presName="topConnNode2" presStyleLbl="node3" presStyleIdx="0" presStyleCnt="0"/>
      <dgm:spPr/>
      <dgm:t>
        <a:bodyPr/>
        <a:lstStyle/>
        <a:p>
          <a:endParaRPr lang="en-US"/>
        </a:p>
      </dgm:t>
    </dgm:pt>
    <dgm:pt modelId="{9030BC8B-61AE-4591-8381-22725B6083B1}" type="pres">
      <dgm:prSet presAssocID="{735FEB49-8C14-4DEF-9912-D98E8B581D0C}" presName="hierChild4" presStyleCnt="0"/>
      <dgm:spPr/>
    </dgm:pt>
    <dgm:pt modelId="{765A5A23-1A6F-40F1-8C53-88A0BFC117B3}" type="pres">
      <dgm:prSet presAssocID="{735FEB49-8C14-4DEF-9912-D98E8B581D0C}" presName="hierChild5" presStyleCnt="0"/>
      <dgm:spPr/>
    </dgm:pt>
    <dgm:pt modelId="{A22CDC46-C806-4A47-ABE5-93DCA31BB80E}" type="pres">
      <dgm:prSet presAssocID="{EACB4901-6D83-49C4-A981-E2C11AE2C2D5}" presName="Name28" presStyleLbl="parChTrans1D3" presStyleIdx="1" presStyleCnt="7"/>
      <dgm:spPr/>
      <dgm:t>
        <a:bodyPr/>
        <a:lstStyle/>
        <a:p>
          <a:endParaRPr lang="en-US"/>
        </a:p>
      </dgm:t>
    </dgm:pt>
    <dgm:pt modelId="{E2D3FE20-4FC2-4C6C-9FFB-C285211DAEAE}" type="pres">
      <dgm:prSet presAssocID="{912E8A23-D6C0-45FE-AE25-FC10026DEF3A}" presName="hierRoot2" presStyleCnt="0">
        <dgm:presLayoutVars>
          <dgm:hierBranch val="init"/>
        </dgm:presLayoutVars>
      </dgm:prSet>
      <dgm:spPr/>
    </dgm:pt>
    <dgm:pt modelId="{636597AF-3C57-4F67-B684-989A0F64DF8B}" type="pres">
      <dgm:prSet presAssocID="{912E8A23-D6C0-45FE-AE25-FC10026DEF3A}" presName="rootComposite2" presStyleCnt="0"/>
      <dgm:spPr/>
    </dgm:pt>
    <dgm:pt modelId="{098F425B-56B9-4B89-911B-15E648D4DE42}" type="pres">
      <dgm:prSet presAssocID="{912E8A23-D6C0-45FE-AE25-FC10026DEF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05420-2FAA-4652-8C9E-1C5EE8212F71}" type="pres">
      <dgm:prSet presAssocID="{912E8A23-D6C0-45FE-AE25-FC10026DEF3A}" presName="topArc2" presStyleLbl="parChTrans1D1" presStyleIdx="6" presStyleCnt="38"/>
      <dgm:spPr/>
    </dgm:pt>
    <dgm:pt modelId="{E6C560C2-1067-49BD-A7A1-D647A5B28AE0}" type="pres">
      <dgm:prSet presAssocID="{912E8A23-D6C0-45FE-AE25-FC10026DEF3A}" presName="bottomArc2" presStyleLbl="parChTrans1D1" presStyleIdx="7" presStyleCnt="38"/>
      <dgm:spPr/>
    </dgm:pt>
    <dgm:pt modelId="{0C5084D6-6AE5-4CE5-A31D-D0EA49E194D2}" type="pres">
      <dgm:prSet presAssocID="{912E8A23-D6C0-45FE-AE25-FC10026DEF3A}" presName="topConnNode2" presStyleLbl="node3" presStyleIdx="0" presStyleCnt="0"/>
      <dgm:spPr/>
      <dgm:t>
        <a:bodyPr/>
        <a:lstStyle/>
        <a:p>
          <a:endParaRPr lang="en-US"/>
        </a:p>
      </dgm:t>
    </dgm:pt>
    <dgm:pt modelId="{AC95922B-75BC-4B25-A699-CF68CAC00451}" type="pres">
      <dgm:prSet presAssocID="{912E8A23-D6C0-45FE-AE25-FC10026DEF3A}" presName="hierChild4" presStyleCnt="0"/>
      <dgm:spPr/>
    </dgm:pt>
    <dgm:pt modelId="{DBADFBFC-B602-4B7C-AC52-BB44248C8F3B}" type="pres">
      <dgm:prSet presAssocID="{912E8A23-D6C0-45FE-AE25-FC10026DEF3A}" presName="hierChild5" presStyleCnt="0"/>
      <dgm:spPr/>
    </dgm:pt>
    <dgm:pt modelId="{EF19D4C2-E2C9-459C-B5EB-B91817C71BEC}" type="pres">
      <dgm:prSet presAssocID="{78043E46-CA8E-4973-A6BF-48047BC6AEB9}" presName="Name28" presStyleLbl="parChTrans1D3" presStyleIdx="2" presStyleCnt="7"/>
      <dgm:spPr/>
      <dgm:t>
        <a:bodyPr/>
        <a:lstStyle/>
        <a:p>
          <a:endParaRPr lang="en-US"/>
        </a:p>
      </dgm:t>
    </dgm:pt>
    <dgm:pt modelId="{8FAEFA91-7D7B-459C-A10E-E93C5830FD68}" type="pres">
      <dgm:prSet presAssocID="{DE1A2641-A3A1-4066-B356-BDC20EEF333E}" presName="hierRoot2" presStyleCnt="0">
        <dgm:presLayoutVars>
          <dgm:hierBranch val="init"/>
        </dgm:presLayoutVars>
      </dgm:prSet>
      <dgm:spPr/>
    </dgm:pt>
    <dgm:pt modelId="{821A41FB-A144-4F64-9FCC-A791B5E1D59C}" type="pres">
      <dgm:prSet presAssocID="{DE1A2641-A3A1-4066-B356-BDC20EEF333E}" presName="rootComposite2" presStyleCnt="0"/>
      <dgm:spPr/>
    </dgm:pt>
    <dgm:pt modelId="{8B23F889-E026-4F19-A786-8BB36A0F0FBB}" type="pres">
      <dgm:prSet presAssocID="{DE1A2641-A3A1-4066-B356-BDC20EEF333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CAF65-B122-4032-BAAC-79E41A8E80D5}" type="pres">
      <dgm:prSet presAssocID="{DE1A2641-A3A1-4066-B356-BDC20EEF333E}" presName="topArc2" presStyleLbl="parChTrans1D1" presStyleIdx="8" presStyleCnt="38"/>
      <dgm:spPr/>
    </dgm:pt>
    <dgm:pt modelId="{50428C3A-B218-49B3-9973-440841D11EA7}" type="pres">
      <dgm:prSet presAssocID="{DE1A2641-A3A1-4066-B356-BDC20EEF333E}" presName="bottomArc2" presStyleLbl="parChTrans1D1" presStyleIdx="9" presStyleCnt="38"/>
      <dgm:spPr/>
    </dgm:pt>
    <dgm:pt modelId="{2FE6D7F7-5C53-4B29-A45A-C2D496A910AF}" type="pres">
      <dgm:prSet presAssocID="{DE1A2641-A3A1-4066-B356-BDC20EEF333E}" presName="topConnNode2" presStyleLbl="node3" presStyleIdx="0" presStyleCnt="0"/>
      <dgm:spPr/>
      <dgm:t>
        <a:bodyPr/>
        <a:lstStyle/>
        <a:p>
          <a:endParaRPr lang="en-US"/>
        </a:p>
      </dgm:t>
    </dgm:pt>
    <dgm:pt modelId="{00C26415-174B-46AB-97A4-B4E312E293DA}" type="pres">
      <dgm:prSet presAssocID="{DE1A2641-A3A1-4066-B356-BDC20EEF333E}" presName="hierChild4" presStyleCnt="0"/>
      <dgm:spPr/>
    </dgm:pt>
    <dgm:pt modelId="{D903590F-17CE-4C82-9563-8D8D9873BBD7}" type="pres">
      <dgm:prSet presAssocID="{DE1A2641-A3A1-4066-B356-BDC20EEF333E}" presName="hierChild5" presStyleCnt="0"/>
      <dgm:spPr/>
    </dgm:pt>
    <dgm:pt modelId="{F3D388EA-74D8-41DE-B033-4050745F45A0}" type="pres">
      <dgm:prSet presAssocID="{B8906F86-17A3-4CEB-B44F-1493A95F557A}" presName="hierChild5" presStyleCnt="0"/>
      <dgm:spPr/>
    </dgm:pt>
    <dgm:pt modelId="{90C37845-CF01-47D4-AFB5-489916AFB6EF}" type="pres">
      <dgm:prSet presAssocID="{CBB24B04-170C-4FE6-8FE5-4EB888A4BC34}" presName="Name28" presStyleLbl="parChTrans1D2" presStyleIdx="1" presStyleCnt="3"/>
      <dgm:spPr/>
      <dgm:t>
        <a:bodyPr/>
        <a:lstStyle/>
        <a:p>
          <a:endParaRPr lang="en-US"/>
        </a:p>
      </dgm:t>
    </dgm:pt>
    <dgm:pt modelId="{EE7880AF-7E6A-4835-8118-0EA01A813B93}" type="pres">
      <dgm:prSet presAssocID="{2DCAE112-F0F2-405F-A6D2-4555D7500456}" presName="hierRoot2" presStyleCnt="0">
        <dgm:presLayoutVars>
          <dgm:hierBranch val="init"/>
        </dgm:presLayoutVars>
      </dgm:prSet>
      <dgm:spPr/>
    </dgm:pt>
    <dgm:pt modelId="{1D770170-8B8A-48DA-B3DD-287406A1A2B0}" type="pres">
      <dgm:prSet presAssocID="{2DCAE112-F0F2-405F-A6D2-4555D7500456}" presName="rootComposite2" presStyleCnt="0"/>
      <dgm:spPr/>
    </dgm:pt>
    <dgm:pt modelId="{6C893041-A832-4B74-BAC1-C00C4DEAE91B}" type="pres">
      <dgm:prSet presAssocID="{2DCAE112-F0F2-405F-A6D2-4555D75004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A213D-36ED-410F-83B2-502D8F18B0C0}" type="pres">
      <dgm:prSet presAssocID="{2DCAE112-F0F2-405F-A6D2-4555D7500456}" presName="topArc2" presStyleLbl="parChTrans1D1" presStyleIdx="10" presStyleCnt="38"/>
      <dgm:spPr/>
    </dgm:pt>
    <dgm:pt modelId="{4C11E76A-F316-462D-B338-6B02F2C9F20B}" type="pres">
      <dgm:prSet presAssocID="{2DCAE112-F0F2-405F-A6D2-4555D7500456}" presName="bottomArc2" presStyleLbl="parChTrans1D1" presStyleIdx="11" presStyleCnt="38"/>
      <dgm:spPr/>
    </dgm:pt>
    <dgm:pt modelId="{B8F07238-0CA4-4EB4-8C1B-5717F48ADF62}" type="pres">
      <dgm:prSet presAssocID="{2DCAE112-F0F2-405F-A6D2-4555D7500456}" presName="topConnNode2" presStyleLbl="node2" presStyleIdx="0" presStyleCnt="0"/>
      <dgm:spPr/>
      <dgm:t>
        <a:bodyPr/>
        <a:lstStyle/>
        <a:p>
          <a:endParaRPr lang="en-US"/>
        </a:p>
      </dgm:t>
    </dgm:pt>
    <dgm:pt modelId="{3EF01635-D061-4158-ADCD-4720C856DB58}" type="pres">
      <dgm:prSet presAssocID="{2DCAE112-F0F2-405F-A6D2-4555D7500456}" presName="hierChild4" presStyleCnt="0"/>
      <dgm:spPr/>
    </dgm:pt>
    <dgm:pt modelId="{04B28A38-B58C-48B2-B318-A615F842A447}" type="pres">
      <dgm:prSet presAssocID="{03939815-54A3-4173-9374-3229E8C8C468}" presName="Name28" presStyleLbl="parChTrans1D3" presStyleIdx="3" presStyleCnt="7"/>
      <dgm:spPr/>
      <dgm:t>
        <a:bodyPr/>
        <a:lstStyle/>
        <a:p>
          <a:endParaRPr lang="en-US"/>
        </a:p>
      </dgm:t>
    </dgm:pt>
    <dgm:pt modelId="{8A5034CA-677E-4104-A59E-2E2ABF7F04EC}" type="pres">
      <dgm:prSet presAssocID="{8A07FF1D-E38A-4342-AF9A-01C4A1DD8AE6}" presName="hierRoot2" presStyleCnt="0">
        <dgm:presLayoutVars>
          <dgm:hierBranch val="init"/>
        </dgm:presLayoutVars>
      </dgm:prSet>
      <dgm:spPr/>
    </dgm:pt>
    <dgm:pt modelId="{5FD99DC6-3C9F-40FA-B1DF-814F8D6AA2D5}" type="pres">
      <dgm:prSet presAssocID="{8A07FF1D-E38A-4342-AF9A-01C4A1DD8AE6}" presName="rootComposite2" presStyleCnt="0"/>
      <dgm:spPr/>
    </dgm:pt>
    <dgm:pt modelId="{5F595239-3592-47D7-86E6-6E551D57B10C}" type="pres">
      <dgm:prSet presAssocID="{8A07FF1D-E38A-4342-AF9A-01C4A1DD8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E720A-3128-4096-90F0-68E5E8700A96}" type="pres">
      <dgm:prSet presAssocID="{8A07FF1D-E38A-4342-AF9A-01C4A1DD8AE6}" presName="topArc2" presStyleLbl="parChTrans1D1" presStyleIdx="12" presStyleCnt="38"/>
      <dgm:spPr/>
    </dgm:pt>
    <dgm:pt modelId="{4DDD69B9-2A10-4D18-9FAA-056411258D9E}" type="pres">
      <dgm:prSet presAssocID="{8A07FF1D-E38A-4342-AF9A-01C4A1DD8AE6}" presName="bottomArc2" presStyleLbl="parChTrans1D1" presStyleIdx="13" presStyleCnt="38"/>
      <dgm:spPr/>
    </dgm:pt>
    <dgm:pt modelId="{EA13E322-382D-42EC-A377-75DDE3126A70}" type="pres">
      <dgm:prSet presAssocID="{8A07FF1D-E38A-4342-AF9A-01C4A1DD8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D2468B1E-79F2-46A4-AE7D-29219EB8D1E6}" type="pres">
      <dgm:prSet presAssocID="{8A07FF1D-E38A-4342-AF9A-01C4A1DD8AE6}" presName="hierChild4" presStyleCnt="0"/>
      <dgm:spPr/>
    </dgm:pt>
    <dgm:pt modelId="{EB6F2F9B-C4C6-4174-9FD1-BFE8FFE1BE96}" type="pres">
      <dgm:prSet presAssocID="{6DA28D63-4730-4A5B-AB18-D532E19BDA3A}" presName="Name28" presStyleLbl="parChTrans1D4" presStyleIdx="0" presStyleCnt="8"/>
      <dgm:spPr/>
      <dgm:t>
        <a:bodyPr/>
        <a:lstStyle/>
        <a:p>
          <a:endParaRPr lang="en-US"/>
        </a:p>
      </dgm:t>
    </dgm:pt>
    <dgm:pt modelId="{B713059C-5A0B-40D4-8C8F-568E6BF62205}" type="pres">
      <dgm:prSet presAssocID="{9BE01FAD-D3E7-488E-B77D-1653BD01874C}" presName="hierRoot2" presStyleCnt="0">
        <dgm:presLayoutVars>
          <dgm:hierBranch val="init"/>
        </dgm:presLayoutVars>
      </dgm:prSet>
      <dgm:spPr/>
    </dgm:pt>
    <dgm:pt modelId="{3C27FD8A-3707-4583-A081-7C55CD5569A3}" type="pres">
      <dgm:prSet presAssocID="{9BE01FAD-D3E7-488E-B77D-1653BD01874C}" presName="rootComposite2" presStyleCnt="0"/>
      <dgm:spPr/>
    </dgm:pt>
    <dgm:pt modelId="{69439DCC-B0CC-4AEE-AEAA-7D82B650B240}" type="pres">
      <dgm:prSet presAssocID="{9BE01FAD-D3E7-488E-B77D-1653BD0187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8BFEB8-AA1B-418C-ACCA-2BDE9D1E78B9}" type="pres">
      <dgm:prSet presAssocID="{9BE01FAD-D3E7-488E-B77D-1653BD01874C}" presName="topArc2" presStyleLbl="parChTrans1D1" presStyleIdx="14" presStyleCnt="38"/>
      <dgm:spPr/>
    </dgm:pt>
    <dgm:pt modelId="{866E4E1A-3DB5-4D8C-B76C-1FFEC808D615}" type="pres">
      <dgm:prSet presAssocID="{9BE01FAD-D3E7-488E-B77D-1653BD01874C}" presName="bottomArc2" presStyleLbl="parChTrans1D1" presStyleIdx="15" presStyleCnt="38"/>
      <dgm:spPr/>
    </dgm:pt>
    <dgm:pt modelId="{C4D0AD07-3FD3-4E28-9C9A-99EDB4502C65}" type="pres">
      <dgm:prSet presAssocID="{9BE01FAD-D3E7-488E-B77D-1653BD0187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58B28-47DE-443F-BD27-48A7FC7FF116}" type="pres">
      <dgm:prSet presAssocID="{9BE01FAD-D3E7-488E-B77D-1653BD01874C}" presName="hierChild4" presStyleCnt="0"/>
      <dgm:spPr/>
    </dgm:pt>
    <dgm:pt modelId="{6F7ADC22-5624-40CB-8932-20798ED56B0B}" type="pres">
      <dgm:prSet presAssocID="{9BE01FAD-D3E7-488E-B77D-1653BD01874C}" presName="hierChild5" presStyleCnt="0"/>
      <dgm:spPr/>
    </dgm:pt>
    <dgm:pt modelId="{E304A664-A974-47E0-B86C-7B7C75A8CAEC}" type="pres">
      <dgm:prSet presAssocID="{7238AB7F-EEC4-473A-8CD5-8FD9BD98477C}" presName="Name28" presStyleLbl="parChTrans1D4" presStyleIdx="1" presStyleCnt="8"/>
      <dgm:spPr/>
      <dgm:t>
        <a:bodyPr/>
        <a:lstStyle/>
        <a:p>
          <a:endParaRPr lang="en-US"/>
        </a:p>
      </dgm:t>
    </dgm:pt>
    <dgm:pt modelId="{8B56A3C1-0794-4DBF-AEAB-5A50E7BFCD55}" type="pres">
      <dgm:prSet presAssocID="{DAA55E57-B63E-42F8-A75C-1C8E0D5168F4}" presName="hierRoot2" presStyleCnt="0">
        <dgm:presLayoutVars>
          <dgm:hierBranch val="init"/>
        </dgm:presLayoutVars>
      </dgm:prSet>
      <dgm:spPr/>
    </dgm:pt>
    <dgm:pt modelId="{E4B52024-E54D-4280-91BF-2EE26D02DE16}" type="pres">
      <dgm:prSet presAssocID="{DAA55E57-B63E-42F8-A75C-1C8E0D5168F4}" presName="rootComposite2" presStyleCnt="0"/>
      <dgm:spPr/>
    </dgm:pt>
    <dgm:pt modelId="{E164D8C9-DC1F-46E8-B93C-56DE76C1CC16}" type="pres">
      <dgm:prSet presAssocID="{DAA55E57-B63E-42F8-A75C-1C8E0D5168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C656A9-5418-4BD9-90A6-11A2BCC63031}" type="pres">
      <dgm:prSet presAssocID="{DAA55E57-B63E-42F8-A75C-1C8E0D5168F4}" presName="topArc2" presStyleLbl="parChTrans1D1" presStyleIdx="16" presStyleCnt="38"/>
      <dgm:spPr/>
    </dgm:pt>
    <dgm:pt modelId="{5EB77736-8C2C-4C56-82DC-F27BC67FC3A0}" type="pres">
      <dgm:prSet presAssocID="{DAA55E57-B63E-42F8-A75C-1C8E0D5168F4}" presName="bottomArc2" presStyleLbl="parChTrans1D1" presStyleIdx="17" presStyleCnt="38"/>
      <dgm:spPr/>
    </dgm:pt>
    <dgm:pt modelId="{0097E48B-9DDF-4437-B50D-D232EACFC8E1}" type="pres">
      <dgm:prSet presAssocID="{DAA55E57-B63E-42F8-A75C-1C8E0D5168F4}" presName="topConnNode2" presStyleLbl="node4" presStyleIdx="0" presStyleCnt="0"/>
      <dgm:spPr/>
      <dgm:t>
        <a:bodyPr/>
        <a:lstStyle/>
        <a:p>
          <a:endParaRPr lang="en-US"/>
        </a:p>
      </dgm:t>
    </dgm:pt>
    <dgm:pt modelId="{B19184AB-C9ED-4B41-B726-5371986ACBC3}" type="pres">
      <dgm:prSet presAssocID="{DAA55E57-B63E-42F8-A75C-1C8E0D5168F4}" presName="hierChild4" presStyleCnt="0"/>
      <dgm:spPr/>
    </dgm:pt>
    <dgm:pt modelId="{467A319E-C633-4231-AD74-585F9C882649}" type="pres">
      <dgm:prSet presAssocID="{3672CFA3-F824-4353-A416-4BE028791597}" presName="Name28" presStyleLbl="parChTrans1D4" presStyleIdx="2" presStyleCnt="8"/>
      <dgm:spPr/>
      <dgm:t>
        <a:bodyPr/>
        <a:lstStyle/>
        <a:p>
          <a:endParaRPr lang="en-US"/>
        </a:p>
      </dgm:t>
    </dgm:pt>
    <dgm:pt modelId="{65E042FB-CDAE-4C82-B033-3E19F95606F2}" type="pres">
      <dgm:prSet presAssocID="{BB9CCF92-5598-47EF-9C32-5DE7578698FF}" presName="hierRoot2" presStyleCnt="0">
        <dgm:presLayoutVars>
          <dgm:hierBranch val="init"/>
        </dgm:presLayoutVars>
      </dgm:prSet>
      <dgm:spPr/>
    </dgm:pt>
    <dgm:pt modelId="{5EC9BD23-17FA-48C6-A0A5-DAFE47BEF8A7}" type="pres">
      <dgm:prSet presAssocID="{BB9CCF92-5598-47EF-9C32-5DE7578698FF}" presName="rootComposite2" presStyleCnt="0"/>
      <dgm:spPr/>
    </dgm:pt>
    <dgm:pt modelId="{4DC5B7ED-AD35-422A-9F4D-B38A01DBDA7B}" type="pres">
      <dgm:prSet presAssocID="{BB9CCF92-5598-47EF-9C32-5DE7578698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D733D7-55FC-4656-9AA1-A2003AC6C222}" type="pres">
      <dgm:prSet presAssocID="{BB9CCF92-5598-47EF-9C32-5DE7578698FF}" presName="topArc2" presStyleLbl="parChTrans1D1" presStyleIdx="18" presStyleCnt="38"/>
      <dgm:spPr/>
    </dgm:pt>
    <dgm:pt modelId="{2C61A719-9BBD-4F97-8C93-3C3BEE72338F}" type="pres">
      <dgm:prSet presAssocID="{BB9CCF92-5598-47EF-9C32-5DE7578698FF}" presName="bottomArc2" presStyleLbl="parChTrans1D1" presStyleIdx="19" presStyleCnt="38"/>
      <dgm:spPr/>
    </dgm:pt>
    <dgm:pt modelId="{62064C34-13B0-4B83-B89F-6272547ED960}" type="pres">
      <dgm:prSet presAssocID="{BB9CCF92-5598-47EF-9C32-5DE7578698FF}" presName="topConnNode2" presStyleLbl="node4" presStyleIdx="0" presStyleCnt="0"/>
      <dgm:spPr/>
      <dgm:t>
        <a:bodyPr/>
        <a:lstStyle/>
        <a:p>
          <a:endParaRPr lang="en-US"/>
        </a:p>
      </dgm:t>
    </dgm:pt>
    <dgm:pt modelId="{6BED4778-EAE8-4206-AA47-E1BE3BCF550C}" type="pres">
      <dgm:prSet presAssocID="{BB9CCF92-5598-47EF-9C32-5DE7578698FF}" presName="hierChild4" presStyleCnt="0"/>
      <dgm:spPr/>
    </dgm:pt>
    <dgm:pt modelId="{1A46D6D8-6BE0-44D6-9639-74DB26384E09}" type="pres">
      <dgm:prSet presAssocID="{BB9CCF92-5598-47EF-9C32-5DE7578698FF}" presName="hierChild5" presStyleCnt="0"/>
      <dgm:spPr/>
    </dgm:pt>
    <dgm:pt modelId="{04871622-80D8-4603-87A9-C7CAC11D2205}" type="pres">
      <dgm:prSet presAssocID="{D79E8F8B-6AC8-4832-B42B-9CD2FBEC40BC}" presName="Name28" presStyleLbl="parChTrans1D4" presStyleIdx="3" presStyleCnt="8"/>
      <dgm:spPr/>
      <dgm:t>
        <a:bodyPr/>
        <a:lstStyle/>
        <a:p>
          <a:endParaRPr lang="en-US"/>
        </a:p>
      </dgm:t>
    </dgm:pt>
    <dgm:pt modelId="{1DC8DA14-E8E1-44C1-BA3B-70D3640B93AB}" type="pres">
      <dgm:prSet presAssocID="{C14D0F75-6609-48C1-97E3-B941EDEAFB10}" presName="hierRoot2" presStyleCnt="0">
        <dgm:presLayoutVars>
          <dgm:hierBranch val="init"/>
        </dgm:presLayoutVars>
      </dgm:prSet>
      <dgm:spPr/>
    </dgm:pt>
    <dgm:pt modelId="{EC1B4EEF-E62B-4BF4-93DE-2A26D1D7515C}" type="pres">
      <dgm:prSet presAssocID="{C14D0F75-6609-48C1-97E3-B941EDEAFB10}" presName="rootComposite2" presStyleCnt="0"/>
      <dgm:spPr/>
    </dgm:pt>
    <dgm:pt modelId="{8A3828F0-D508-45CD-909C-6B79D3147092}" type="pres">
      <dgm:prSet presAssocID="{C14D0F75-6609-48C1-97E3-B941EDEAF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9223E-4C25-41DC-93D7-CC03DAC5D890}" type="pres">
      <dgm:prSet presAssocID="{C14D0F75-6609-48C1-97E3-B941EDEAFB10}" presName="topArc2" presStyleLbl="parChTrans1D1" presStyleIdx="20" presStyleCnt="38"/>
      <dgm:spPr/>
    </dgm:pt>
    <dgm:pt modelId="{7DA20F4D-0B0D-4CF2-A744-77E73A954073}" type="pres">
      <dgm:prSet presAssocID="{C14D0F75-6609-48C1-97E3-B941EDEAFB10}" presName="bottomArc2" presStyleLbl="parChTrans1D1" presStyleIdx="21" presStyleCnt="38"/>
      <dgm:spPr/>
    </dgm:pt>
    <dgm:pt modelId="{3C234821-AF37-4521-AFCA-D46CA2EEB3C5}" type="pres">
      <dgm:prSet presAssocID="{C14D0F75-6609-48C1-97E3-B941EDEAFB10}" presName="topConnNode2" presStyleLbl="node4" presStyleIdx="0" presStyleCnt="0"/>
      <dgm:spPr/>
      <dgm:t>
        <a:bodyPr/>
        <a:lstStyle/>
        <a:p>
          <a:endParaRPr lang="en-US"/>
        </a:p>
      </dgm:t>
    </dgm:pt>
    <dgm:pt modelId="{14BE1229-14ED-4563-89E7-2C5B537BD81F}" type="pres">
      <dgm:prSet presAssocID="{C14D0F75-6609-48C1-97E3-B941EDEAFB10}" presName="hierChild4" presStyleCnt="0"/>
      <dgm:spPr/>
    </dgm:pt>
    <dgm:pt modelId="{FC2D5F30-1371-440F-9F42-43222997DC1E}" type="pres">
      <dgm:prSet presAssocID="{C14D0F75-6609-48C1-97E3-B941EDEAFB10}" presName="hierChild5" presStyleCnt="0"/>
      <dgm:spPr/>
    </dgm:pt>
    <dgm:pt modelId="{9D35FE85-B8F8-490D-ADA7-A94499A0DD71}" type="pres">
      <dgm:prSet presAssocID="{DAA55E57-B63E-42F8-A75C-1C8E0D5168F4}" presName="hierChild5" presStyleCnt="0"/>
      <dgm:spPr/>
    </dgm:pt>
    <dgm:pt modelId="{A9047CD2-F236-4580-A24D-CFFC756DFFFD}" type="pres">
      <dgm:prSet presAssocID="{8A07FF1D-E38A-4342-AF9A-01C4A1DD8AE6}" presName="hierChild5" presStyleCnt="0"/>
      <dgm:spPr/>
    </dgm:pt>
    <dgm:pt modelId="{31A0854A-240B-4533-B3AA-44214A012F3C}" type="pres">
      <dgm:prSet presAssocID="{EB531047-420C-4832-A697-5D55E49DEC24}" presName="Name28" presStyleLbl="parChTrans1D3" presStyleIdx="4" presStyleCnt="7"/>
      <dgm:spPr/>
      <dgm:t>
        <a:bodyPr/>
        <a:lstStyle/>
        <a:p>
          <a:endParaRPr lang="en-US"/>
        </a:p>
      </dgm:t>
    </dgm:pt>
    <dgm:pt modelId="{1CC7D38C-23DB-4532-9CF3-F89FFD4D0C04}" type="pres">
      <dgm:prSet presAssocID="{A30F1F8E-C4E9-4A09-AC6A-AD5FC9F73251}" presName="hierRoot2" presStyleCnt="0">
        <dgm:presLayoutVars>
          <dgm:hierBranch val="init"/>
        </dgm:presLayoutVars>
      </dgm:prSet>
      <dgm:spPr/>
    </dgm:pt>
    <dgm:pt modelId="{FFD4A11C-3A8C-4084-9189-6C1B6C74E1E1}" type="pres">
      <dgm:prSet presAssocID="{A30F1F8E-C4E9-4A09-AC6A-AD5FC9F73251}" presName="rootComposite2" presStyleCnt="0"/>
      <dgm:spPr/>
    </dgm:pt>
    <dgm:pt modelId="{1FE5DD0D-626C-4429-ABC0-04A581071A0B}" type="pres">
      <dgm:prSet presAssocID="{A30F1F8E-C4E9-4A09-AC6A-AD5FC9F732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391976-5A78-4E23-8764-A379419E1243}" type="pres">
      <dgm:prSet presAssocID="{A30F1F8E-C4E9-4A09-AC6A-AD5FC9F73251}" presName="topArc2" presStyleLbl="parChTrans1D1" presStyleIdx="22" presStyleCnt="38"/>
      <dgm:spPr/>
    </dgm:pt>
    <dgm:pt modelId="{BE52C233-D711-449B-8BD8-B269FB9FA708}" type="pres">
      <dgm:prSet presAssocID="{A30F1F8E-C4E9-4A09-AC6A-AD5FC9F73251}" presName="bottomArc2" presStyleLbl="parChTrans1D1" presStyleIdx="23" presStyleCnt="38"/>
      <dgm:spPr/>
    </dgm:pt>
    <dgm:pt modelId="{B72C17FE-E3EC-4354-BCF8-6C9463B8076E}" type="pres">
      <dgm:prSet presAssocID="{A30F1F8E-C4E9-4A09-AC6A-AD5FC9F73251}" presName="topConnNode2" presStyleLbl="node3" presStyleIdx="0" presStyleCnt="0"/>
      <dgm:spPr/>
      <dgm:t>
        <a:bodyPr/>
        <a:lstStyle/>
        <a:p>
          <a:endParaRPr lang="en-US"/>
        </a:p>
      </dgm:t>
    </dgm:pt>
    <dgm:pt modelId="{DCAD5CFF-43F6-4C5A-9AA3-5A8495102A58}" type="pres">
      <dgm:prSet presAssocID="{A30F1F8E-C4E9-4A09-AC6A-AD5FC9F73251}" presName="hierChild4" presStyleCnt="0"/>
      <dgm:spPr/>
    </dgm:pt>
    <dgm:pt modelId="{B68CC3AB-C1CD-4045-A423-3EE9A8EAA826}" type="pres">
      <dgm:prSet presAssocID="{41301CB3-C92D-423D-AA82-39E83E9F8ED4}" presName="Name28" presStyleLbl="parChTrans1D4" presStyleIdx="4" presStyleCnt="8"/>
      <dgm:spPr/>
      <dgm:t>
        <a:bodyPr/>
        <a:lstStyle/>
        <a:p>
          <a:endParaRPr lang="en-US"/>
        </a:p>
      </dgm:t>
    </dgm:pt>
    <dgm:pt modelId="{0C5B831F-4544-4973-9301-7C00AC78359A}" type="pres">
      <dgm:prSet presAssocID="{C9E729E9-B75A-4976-9C61-A35BC00A20C6}" presName="hierRoot2" presStyleCnt="0">
        <dgm:presLayoutVars>
          <dgm:hierBranch val="init"/>
        </dgm:presLayoutVars>
      </dgm:prSet>
      <dgm:spPr/>
    </dgm:pt>
    <dgm:pt modelId="{0EC341C2-6F48-4705-9AF2-B4A7817C9D4B}" type="pres">
      <dgm:prSet presAssocID="{C9E729E9-B75A-4976-9C61-A35BC00A20C6}" presName="rootComposite2" presStyleCnt="0"/>
      <dgm:spPr/>
    </dgm:pt>
    <dgm:pt modelId="{EE4053F2-DE86-47DF-BFF1-69036EE6DA5C}" type="pres">
      <dgm:prSet presAssocID="{C9E729E9-B75A-4976-9C61-A35BC00A20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754F1-5E60-4712-86DF-45B987E87C13}" type="pres">
      <dgm:prSet presAssocID="{C9E729E9-B75A-4976-9C61-A35BC00A20C6}" presName="topArc2" presStyleLbl="parChTrans1D1" presStyleIdx="24" presStyleCnt="38"/>
      <dgm:spPr/>
    </dgm:pt>
    <dgm:pt modelId="{A8BDE05F-B0D8-46A6-8FEA-6943A9F5EE66}" type="pres">
      <dgm:prSet presAssocID="{C9E729E9-B75A-4976-9C61-A35BC00A20C6}" presName="bottomArc2" presStyleLbl="parChTrans1D1" presStyleIdx="25" presStyleCnt="38"/>
      <dgm:spPr/>
    </dgm:pt>
    <dgm:pt modelId="{AF3ECC84-54E9-4A85-97DD-A434AAA851C4}" type="pres">
      <dgm:prSet presAssocID="{C9E729E9-B75A-4976-9C61-A35BC00A20C6}" presName="topConnNode2" presStyleLbl="node4" presStyleIdx="0" presStyleCnt="0"/>
      <dgm:spPr/>
      <dgm:t>
        <a:bodyPr/>
        <a:lstStyle/>
        <a:p>
          <a:endParaRPr lang="en-US"/>
        </a:p>
      </dgm:t>
    </dgm:pt>
    <dgm:pt modelId="{83F3DBA9-4919-4AE5-A99F-8A20C9543147}" type="pres">
      <dgm:prSet presAssocID="{C9E729E9-B75A-4976-9C61-A35BC00A20C6}" presName="hierChild4" presStyleCnt="0"/>
      <dgm:spPr/>
    </dgm:pt>
    <dgm:pt modelId="{69D10FD8-8857-409D-9440-C2C00B833F34}" type="pres">
      <dgm:prSet presAssocID="{C9E729E9-B75A-4976-9C61-A35BC00A20C6}" presName="hierChild5" presStyleCnt="0"/>
      <dgm:spPr/>
    </dgm:pt>
    <dgm:pt modelId="{F02B1DC9-037E-4DAD-A9FE-3CE7A0AACE6B}" type="pres">
      <dgm:prSet presAssocID="{D7175D20-010C-46C3-A67F-0ACA9FCB4A10}" presName="Name28" presStyleLbl="parChTrans1D4" presStyleIdx="5" presStyleCnt="8"/>
      <dgm:spPr/>
      <dgm:t>
        <a:bodyPr/>
        <a:lstStyle/>
        <a:p>
          <a:endParaRPr lang="en-US"/>
        </a:p>
      </dgm:t>
    </dgm:pt>
    <dgm:pt modelId="{6DE4263E-B336-4A8B-8625-36AB0E4E2870}" type="pres">
      <dgm:prSet presAssocID="{678858C1-A72E-4293-B4E2-EDEE76913A07}" presName="hierRoot2" presStyleCnt="0">
        <dgm:presLayoutVars>
          <dgm:hierBranch val="init"/>
        </dgm:presLayoutVars>
      </dgm:prSet>
      <dgm:spPr/>
    </dgm:pt>
    <dgm:pt modelId="{2646D1B5-7CB1-4DB6-AA95-72D152884ADE}" type="pres">
      <dgm:prSet presAssocID="{678858C1-A72E-4293-B4E2-EDEE76913A07}" presName="rootComposite2" presStyleCnt="0"/>
      <dgm:spPr/>
    </dgm:pt>
    <dgm:pt modelId="{C34920F2-4739-44A0-9A50-BD806DF6D3B7}" type="pres">
      <dgm:prSet presAssocID="{678858C1-A72E-4293-B4E2-EDEE76913A0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FD490-A191-4869-B89A-974D768FD000}" type="pres">
      <dgm:prSet presAssocID="{678858C1-A72E-4293-B4E2-EDEE76913A07}" presName="topArc2" presStyleLbl="parChTrans1D1" presStyleIdx="26" presStyleCnt="38"/>
      <dgm:spPr/>
    </dgm:pt>
    <dgm:pt modelId="{1DCEB2E8-F964-4263-9C14-DD32D4064179}" type="pres">
      <dgm:prSet presAssocID="{678858C1-A72E-4293-B4E2-EDEE76913A07}" presName="bottomArc2" presStyleLbl="parChTrans1D1" presStyleIdx="27" presStyleCnt="38"/>
      <dgm:spPr/>
    </dgm:pt>
    <dgm:pt modelId="{BF620ED3-149B-4BE5-8967-76C975947210}" type="pres">
      <dgm:prSet presAssocID="{678858C1-A72E-4293-B4E2-EDEE76913A07}" presName="topConnNode2" presStyleLbl="node4" presStyleIdx="0" presStyleCnt="0"/>
      <dgm:spPr/>
      <dgm:t>
        <a:bodyPr/>
        <a:lstStyle/>
        <a:p>
          <a:endParaRPr lang="en-US"/>
        </a:p>
      </dgm:t>
    </dgm:pt>
    <dgm:pt modelId="{8B6F4F6B-A26C-4921-B0A5-0B41FCD2B2BA}" type="pres">
      <dgm:prSet presAssocID="{678858C1-A72E-4293-B4E2-EDEE76913A07}" presName="hierChild4" presStyleCnt="0"/>
      <dgm:spPr/>
    </dgm:pt>
    <dgm:pt modelId="{5E377BED-F03D-46CC-AA06-1AB44EC31CC6}" type="pres">
      <dgm:prSet presAssocID="{5F7B2DD5-0342-4DC8-A4C5-14746FFA0543}" presName="Name28" presStyleLbl="parChTrans1D4" presStyleIdx="6" presStyleCnt="8"/>
      <dgm:spPr/>
      <dgm:t>
        <a:bodyPr/>
        <a:lstStyle/>
        <a:p>
          <a:endParaRPr lang="en-US"/>
        </a:p>
      </dgm:t>
    </dgm:pt>
    <dgm:pt modelId="{EE00C228-730F-4965-9003-563757A3980A}" type="pres">
      <dgm:prSet presAssocID="{8911FAA6-4CF0-4725-9FCB-2AA265211C55}" presName="hierRoot2" presStyleCnt="0">
        <dgm:presLayoutVars>
          <dgm:hierBranch val="init"/>
        </dgm:presLayoutVars>
      </dgm:prSet>
      <dgm:spPr/>
    </dgm:pt>
    <dgm:pt modelId="{C7ADBE67-BC52-4A8A-90F4-F49FF3D7C7CA}" type="pres">
      <dgm:prSet presAssocID="{8911FAA6-4CF0-4725-9FCB-2AA265211C55}" presName="rootComposite2" presStyleCnt="0"/>
      <dgm:spPr/>
    </dgm:pt>
    <dgm:pt modelId="{F2ECA258-5C4B-4660-ACFA-D9B70432D97E}" type="pres">
      <dgm:prSet presAssocID="{8911FAA6-4CF0-4725-9FCB-2AA265211C5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42D77A-295B-4597-B1FB-68DE99ADF4E0}" type="pres">
      <dgm:prSet presAssocID="{8911FAA6-4CF0-4725-9FCB-2AA265211C55}" presName="topArc2" presStyleLbl="parChTrans1D1" presStyleIdx="28" presStyleCnt="38"/>
      <dgm:spPr/>
    </dgm:pt>
    <dgm:pt modelId="{963DF43E-0D25-4578-B6EB-0B4FBB9FF8A8}" type="pres">
      <dgm:prSet presAssocID="{8911FAA6-4CF0-4725-9FCB-2AA265211C55}" presName="bottomArc2" presStyleLbl="parChTrans1D1" presStyleIdx="29" presStyleCnt="38"/>
      <dgm:spPr/>
    </dgm:pt>
    <dgm:pt modelId="{814D1106-94DB-4D23-8033-58FF71181428}" type="pres">
      <dgm:prSet presAssocID="{8911FAA6-4CF0-4725-9FCB-2AA265211C55}" presName="topConnNode2" presStyleLbl="node4" presStyleIdx="0" presStyleCnt="0"/>
      <dgm:spPr/>
      <dgm:t>
        <a:bodyPr/>
        <a:lstStyle/>
        <a:p>
          <a:endParaRPr lang="en-US"/>
        </a:p>
      </dgm:t>
    </dgm:pt>
    <dgm:pt modelId="{C133A48C-031B-417B-A0D8-44D5D5EC0FFF}" type="pres">
      <dgm:prSet presAssocID="{8911FAA6-4CF0-4725-9FCB-2AA265211C55}" presName="hierChild4" presStyleCnt="0"/>
      <dgm:spPr/>
    </dgm:pt>
    <dgm:pt modelId="{852CA7DB-B531-4C0E-8CCA-C4DD083FC374}" type="pres">
      <dgm:prSet presAssocID="{8911FAA6-4CF0-4725-9FCB-2AA265211C55}" presName="hierChild5" presStyleCnt="0"/>
      <dgm:spPr/>
    </dgm:pt>
    <dgm:pt modelId="{77B7204B-35D9-44FE-A09E-2BB7DC02E423}" type="pres">
      <dgm:prSet presAssocID="{3F7381DD-ED20-4116-BC12-2B4DE078BF64}" presName="Name28" presStyleLbl="parChTrans1D4" presStyleIdx="7" presStyleCnt="8"/>
      <dgm:spPr/>
      <dgm:t>
        <a:bodyPr/>
        <a:lstStyle/>
        <a:p>
          <a:endParaRPr lang="en-US"/>
        </a:p>
      </dgm:t>
    </dgm:pt>
    <dgm:pt modelId="{416E5DCA-879E-402C-B65C-40C2542B134B}" type="pres">
      <dgm:prSet presAssocID="{58ED5B74-4D3D-4D7B-9D0F-2CFA2949F825}" presName="hierRoot2" presStyleCnt="0">
        <dgm:presLayoutVars>
          <dgm:hierBranch val="init"/>
        </dgm:presLayoutVars>
      </dgm:prSet>
      <dgm:spPr/>
    </dgm:pt>
    <dgm:pt modelId="{E6CB39F8-AD87-45F1-BB58-09D149BF8B5B}" type="pres">
      <dgm:prSet presAssocID="{58ED5B74-4D3D-4D7B-9D0F-2CFA2949F825}" presName="rootComposite2" presStyleCnt="0"/>
      <dgm:spPr/>
    </dgm:pt>
    <dgm:pt modelId="{3FA22E62-5893-49D9-945B-F2924B998B21}" type="pres">
      <dgm:prSet presAssocID="{58ED5B74-4D3D-4D7B-9D0F-2CFA2949F8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4F30F-6CE3-4911-B9CD-01716538E96C}" type="pres">
      <dgm:prSet presAssocID="{58ED5B74-4D3D-4D7B-9D0F-2CFA2949F825}" presName="topArc2" presStyleLbl="parChTrans1D1" presStyleIdx="30" presStyleCnt="38"/>
      <dgm:spPr/>
    </dgm:pt>
    <dgm:pt modelId="{B40F4E9E-9401-4466-9D6D-FF5B28041A3D}" type="pres">
      <dgm:prSet presAssocID="{58ED5B74-4D3D-4D7B-9D0F-2CFA2949F825}" presName="bottomArc2" presStyleLbl="parChTrans1D1" presStyleIdx="31" presStyleCnt="38"/>
      <dgm:spPr/>
    </dgm:pt>
    <dgm:pt modelId="{924F1AF0-7F0E-43D8-B102-1AEA37EFA997}" type="pres">
      <dgm:prSet presAssocID="{58ED5B74-4D3D-4D7B-9D0F-2CFA2949F825}" presName="topConnNode2" presStyleLbl="node4" presStyleIdx="0" presStyleCnt="0"/>
      <dgm:spPr/>
      <dgm:t>
        <a:bodyPr/>
        <a:lstStyle/>
        <a:p>
          <a:endParaRPr lang="en-US"/>
        </a:p>
      </dgm:t>
    </dgm:pt>
    <dgm:pt modelId="{52731F3B-D233-4711-8D57-64496127D910}" type="pres">
      <dgm:prSet presAssocID="{58ED5B74-4D3D-4D7B-9D0F-2CFA2949F825}" presName="hierChild4" presStyleCnt="0"/>
      <dgm:spPr/>
    </dgm:pt>
    <dgm:pt modelId="{04202627-2411-4B22-ABB5-28DA307C43D7}" type="pres">
      <dgm:prSet presAssocID="{58ED5B74-4D3D-4D7B-9D0F-2CFA2949F825}" presName="hierChild5" presStyleCnt="0"/>
      <dgm:spPr/>
    </dgm:pt>
    <dgm:pt modelId="{B8C585D0-BC4D-4956-8AD2-4E179E80D5BA}" type="pres">
      <dgm:prSet presAssocID="{678858C1-A72E-4293-B4E2-EDEE76913A07}" presName="hierChild5" presStyleCnt="0"/>
      <dgm:spPr/>
    </dgm:pt>
    <dgm:pt modelId="{2123B74F-FA70-4D18-9B03-C000FDFF0E93}" type="pres">
      <dgm:prSet presAssocID="{A30F1F8E-C4E9-4A09-AC6A-AD5FC9F73251}" presName="hierChild5" presStyleCnt="0"/>
      <dgm:spPr/>
    </dgm:pt>
    <dgm:pt modelId="{4220CEDF-543B-4F85-9EBD-07D54E87C645}" type="pres">
      <dgm:prSet presAssocID="{2DCAE112-F0F2-405F-A6D2-4555D7500456}" presName="hierChild5" presStyleCnt="0"/>
      <dgm:spPr/>
    </dgm:pt>
    <dgm:pt modelId="{887C2793-92AA-423A-BA14-65E1BA15AD87}" type="pres">
      <dgm:prSet presAssocID="{B26DDD2C-087C-40F0-81B8-0429EF3788B7}" presName="Name28" presStyleLbl="parChTrans1D2" presStyleIdx="2" presStyleCnt="3"/>
      <dgm:spPr/>
      <dgm:t>
        <a:bodyPr/>
        <a:lstStyle/>
        <a:p>
          <a:endParaRPr lang="en-US"/>
        </a:p>
      </dgm:t>
    </dgm:pt>
    <dgm:pt modelId="{3D13DE21-AA12-4703-8CB5-0EFE7598C3E6}" type="pres">
      <dgm:prSet presAssocID="{8B7D134F-FB71-4F52-BA71-23B591E5F035}" presName="hierRoot2" presStyleCnt="0">
        <dgm:presLayoutVars>
          <dgm:hierBranch val="init"/>
        </dgm:presLayoutVars>
      </dgm:prSet>
      <dgm:spPr/>
    </dgm:pt>
    <dgm:pt modelId="{B1EA70CE-B2A7-413B-BC8F-4513C23AA779}" type="pres">
      <dgm:prSet presAssocID="{8B7D134F-FB71-4F52-BA71-23B591E5F035}" presName="rootComposite2" presStyleCnt="0"/>
      <dgm:spPr/>
    </dgm:pt>
    <dgm:pt modelId="{5F55BD0A-AB40-4596-A090-AB58D56BCA0D}" type="pres">
      <dgm:prSet presAssocID="{8B7D134F-FB71-4F52-BA71-23B591E5F0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AB7FF-14DE-4678-90ED-E7BDC2A62102}" type="pres">
      <dgm:prSet presAssocID="{8B7D134F-FB71-4F52-BA71-23B591E5F035}" presName="topArc2" presStyleLbl="parChTrans1D1" presStyleIdx="32" presStyleCnt="38"/>
      <dgm:spPr/>
    </dgm:pt>
    <dgm:pt modelId="{2BD4068B-084E-4EE6-8CAD-E4E7C7073EDC}" type="pres">
      <dgm:prSet presAssocID="{8B7D134F-FB71-4F52-BA71-23B591E5F035}" presName="bottomArc2" presStyleLbl="parChTrans1D1" presStyleIdx="33" presStyleCnt="38"/>
      <dgm:spPr/>
    </dgm:pt>
    <dgm:pt modelId="{1BF99EAF-4BD0-488E-A479-BBF6BA69C6BC}" type="pres">
      <dgm:prSet presAssocID="{8B7D134F-FB71-4F52-BA71-23B591E5F035}" presName="topConnNode2" presStyleLbl="node2" presStyleIdx="0" presStyleCnt="0"/>
      <dgm:spPr/>
      <dgm:t>
        <a:bodyPr/>
        <a:lstStyle/>
        <a:p>
          <a:endParaRPr lang="en-US"/>
        </a:p>
      </dgm:t>
    </dgm:pt>
    <dgm:pt modelId="{508779BD-5D19-498D-9DA3-D44EEDF36E4A}" type="pres">
      <dgm:prSet presAssocID="{8B7D134F-FB71-4F52-BA71-23B591E5F035}" presName="hierChild4" presStyleCnt="0"/>
      <dgm:spPr/>
    </dgm:pt>
    <dgm:pt modelId="{597285AF-50DA-4769-96C9-9E575824AC57}" type="pres">
      <dgm:prSet presAssocID="{6F6FD406-9F95-40B3-B949-D2ED5A72BFED}" presName="Name28" presStyleLbl="parChTrans1D3" presStyleIdx="5" presStyleCnt="7"/>
      <dgm:spPr/>
      <dgm:t>
        <a:bodyPr/>
        <a:lstStyle/>
        <a:p>
          <a:endParaRPr lang="en-US"/>
        </a:p>
      </dgm:t>
    </dgm:pt>
    <dgm:pt modelId="{B30EC938-229E-4757-BD1F-35587566EA31}" type="pres">
      <dgm:prSet presAssocID="{FF4042ED-4161-4B0B-9C47-17BD99290380}" presName="hierRoot2" presStyleCnt="0">
        <dgm:presLayoutVars>
          <dgm:hierBranch val="init"/>
        </dgm:presLayoutVars>
      </dgm:prSet>
      <dgm:spPr/>
    </dgm:pt>
    <dgm:pt modelId="{6C1A8779-C5C5-415B-BD49-0EF22C75C705}" type="pres">
      <dgm:prSet presAssocID="{FF4042ED-4161-4B0B-9C47-17BD99290380}" presName="rootComposite2" presStyleCnt="0"/>
      <dgm:spPr/>
    </dgm:pt>
    <dgm:pt modelId="{7D6212AA-4C0A-4CDE-9489-1D5DE61EE3BD}" type="pres">
      <dgm:prSet presAssocID="{FF4042ED-4161-4B0B-9C47-17BD992903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B12965-1D96-4328-8990-C7DFA675EAB7}" type="pres">
      <dgm:prSet presAssocID="{FF4042ED-4161-4B0B-9C47-17BD99290380}" presName="topArc2" presStyleLbl="parChTrans1D1" presStyleIdx="34" presStyleCnt="38"/>
      <dgm:spPr/>
    </dgm:pt>
    <dgm:pt modelId="{AA3CD5BF-FCD1-45DE-A241-82ADD183E77F}" type="pres">
      <dgm:prSet presAssocID="{FF4042ED-4161-4B0B-9C47-17BD99290380}" presName="bottomArc2" presStyleLbl="parChTrans1D1" presStyleIdx="35" presStyleCnt="38"/>
      <dgm:spPr/>
    </dgm:pt>
    <dgm:pt modelId="{00924CC8-73ED-4E75-B39E-237DACDB86DA}" type="pres">
      <dgm:prSet presAssocID="{FF4042ED-4161-4B0B-9C47-17BD99290380}" presName="topConnNode2" presStyleLbl="node3" presStyleIdx="0" presStyleCnt="0"/>
      <dgm:spPr/>
      <dgm:t>
        <a:bodyPr/>
        <a:lstStyle/>
        <a:p>
          <a:endParaRPr lang="en-US"/>
        </a:p>
      </dgm:t>
    </dgm:pt>
    <dgm:pt modelId="{025DE0B3-EA28-4F5A-95C2-10E034D4996A}" type="pres">
      <dgm:prSet presAssocID="{FF4042ED-4161-4B0B-9C47-17BD99290380}" presName="hierChild4" presStyleCnt="0"/>
      <dgm:spPr/>
    </dgm:pt>
    <dgm:pt modelId="{6AE6464A-AE60-4E2C-B31C-20C18719012D}" type="pres">
      <dgm:prSet presAssocID="{FF4042ED-4161-4B0B-9C47-17BD99290380}" presName="hierChild5" presStyleCnt="0"/>
      <dgm:spPr/>
    </dgm:pt>
    <dgm:pt modelId="{69A97763-BE97-416D-8B03-4DD1726590CB}" type="pres">
      <dgm:prSet presAssocID="{EEE139DD-6BD9-4EC9-8042-E78DD30D1D8C}" presName="Name28" presStyleLbl="parChTrans1D3" presStyleIdx="6" presStyleCnt="7"/>
      <dgm:spPr/>
      <dgm:t>
        <a:bodyPr/>
        <a:lstStyle/>
        <a:p>
          <a:endParaRPr lang="en-US"/>
        </a:p>
      </dgm:t>
    </dgm:pt>
    <dgm:pt modelId="{489CBF60-8953-428F-BB5C-529327D79B24}" type="pres">
      <dgm:prSet presAssocID="{384B76A2-E8AF-480B-A70F-40B4172E8325}" presName="hierRoot2" presStyleCnt="0">
        <dgm:presLayoutVars>
          <dgm:hierBranch val="init"/>
        </dgm:presLayoutVars>
      </dgm:prSet>
      <dgm:spPr/>
    </dgm:pt>
    <dgm:pt modelId="{489DD7DF-BD37-4F34-9C1D-FEA90E04F806}" type="pres">
      <dgm:prSet presAssocID="{384B76A2-E8AF-480B-A70F-40B4172E8325}" presName="rootComposite2" presStyleCnt="0"/>
      <dgm:spPr/>
    </dgm:pt>
    <dgm:pt modelId="{CF8737D6-2447-4442-950B-85C1F400A989}" type="pres">
      <dgm:prSet presAssocID="{384B76A2-E8AF-480B-A70F-40B4172E83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1FDAA-089D-49DA-9354-A157E9208242}" type="pres">
      <dgm:prSet presAssocID="{384B76A2-E8AF-480B-A70F-40B4172E8325}" presName="topArc2" presStyleLbl="parChTrans1D1" presStyleIdx="36" presStyleCnt="38"/>
      <dgm:spPr/>
    </dgm:pt>
    <dgm:pt modelId="{865B33A1-C816-494A-B77B-81F82E9B240C}" type="pres">
      <dgm:prSet presAssocID="{384B76A2-E8AF-480B-A70F-40B4172E8325}" presName="bottomArc2" presStyleLbl="parChTrans1D1" presStyleIdx="37" presStyleCnt="38"/>
      <dgm:spPr/>
    </dgm:pt>
    <dgm:pt modelId="{D7FE098F-E7D2-4DCC-A8E8-4D8E8EF8CCE0}" type="pres">
      <dgm:prSet presAssocID="{384B76A2-E8AF-480B-A70F-40B4172E8325}" presName="topConnNode2" presStyleLbl="node3" presStyleIdx="0" presStyleCnt="0"/>
      <dgm:spPr/>
      <dgm:t>
        <a:bodyPr/>
        <a:lstStyle/>
        <a:p>
          <a:endParaRPr lang="en-US"/>
        </a:p>
      </dgm:t>
    </dgm:pt>
    <dgm:pt modelId="{1146A36C-F909-483A-A3DF-6D994E1FC1BB}" type="pres">
      <dgm:prSet presAssocID="{384B76A2-E8AF-480B-A70F-40B4172E8325}" presName="hierChild4" presStyleCnt="0"/>
      <dgm:spPr/>
    </dgm:pt>
    <dgm:pt modelId="{DD1C95A2-A359-4D9A-83A9-FEF9B6A5DD13}" type="pres">
      <dgm:prSet presAssocID="{384B76A2-E8AF-480B-A70F-40B4172E8325}" presName="hierChild5" presStyleCnt="0"/>
      <dgm:spPr/>
    </dgm:pt>
    <dgm:pt modelId="{E9835AAE-7561-4F25-A2BD-0F58EC8501C8}" type="pres">
      <dgm:prSet presAssocID="{8B7D134F-FB71-4F52-BA71-23B591E5F035}" presName="hierChild5" presStyleCnt="0"/>
      <dgm:spPr/>
    </dgm:pt>
    <dgm:pt modelId="{ED716D2D-BD64-4DDE-82BD-63937459E1F3}" type="pres">
      <dgm:prSet presAssocID="{BC9A9C50-9168-46B4-BB79-621CE0731647}" presName="hierChild3" presStyleCnt="0"/>
      <dgm:spPr/>
    </dgm:pt>
  </dgm:ptLst>
  <dgm:cxnLst>
    <dgm:cxn modelId="{371FE67F-96FA-429E-87BC-43AB2BAA47FE}" srcId="{8B7D134F-FB71-4F52-BA71-23B591E5F035}" destId="{384B76A2-E8AF-480B-A70F-40B4172E8325}" srcOrd="1" destOrd="0" parTransId="{EEE139DD-6BD9-4EC9-8042-E78DD30D1D8C}" sibTransId="{70F714F6-58C5-4D86-AD12-872694D650D3}"/>
    <dgm:cxn modelId="{5FDEE348-5F04-4961-A042-ABEA8E261C53}" type="presOf" srcId="{BC9A9C50-9168-46B4-BB79-621CE0731647}" destId="{A4BBF741-3E4A-4816-B4F7-1A249BA26555}" srcOrd="1" destOrd="0" presId="urn:microsoft.com/office/officeart/2008/layout/HalfCircleOrganizationChart"/>
    <dgm:cxn modelId="{E5A8F33A-C255-4B42-8EF7-FC8FCA159F3E}" type="presOf" srcId="{B8906F86-17A3-4CEB-B44F-1493A95F557A}" destId="{798D18AE-42C6-4677-B0F2-C762175DE80C}" srcOrd="0" destOrd="0" presId="urn:microsoft.com/office/officeart/2008/layout/HalfCircleOrganizationChart"/>
    <dgm:cxn modelId="{32D8B335-78A3-47A7-897C-7D7BF6E8AF9A}" type="presOf" srcId="{8B7D134F-FB71-4F52-BA71-23B591E5F035}" destId="{1BF99EAF-4BD0-488E-A479-BBF6BA69C6BC}" srcOrd="1" destOrd="0" presId="urn:microsoft.com/office/officeart/2008/layout/HalfCircleOrganizationChart"/>
    <dgm:cxn modelId="{A43362D4-14B5-4CF9-8B68-B2685632F81F}" type="presOf" srcId="{2DCAE112-F0F2-405F-A6D2-4555D7500456}" destId="{B8F07238-0CA4-4EB4-8C1B-5717F48ADF62}" srcOrd="1" destOrd="0" presId="urn:microsoft.com/office/officeart/2008/layout/HalfCircleOrganizationChart"/>
    <dgm:cxn modelId="{2ED5369A-8EC5-475A-B9E8-1FA05675D5A6}" type="presOf" srcId="{EB531047-420C-4832-A697-5D55E49DEC24}" destId="{31A0854A-240B-4533-B3AA-44214A012F3C}" srcOrd="0" destOrd="0" presId="urn:microsoft.com/office/officeart/2008/layout/HalfCircleOrganizationChart"/>
    <dgm:cxn modelId="{CAE17770-3EF1-4ACD-9718-0968224B7018}" srcId="{A30F1F8E-C4E9-4A09-AC6A-AD5FC9F73251}" destId="{678858C1-A72E-4293-B4E2-EDEE76913A07}" srcOrd="1" destOrd="0" parTransId="{D7175D20-010C-46C3-A67F-0ACA9FCB4A10}" sibTransId="{3232B2D0-4AC7-455E-9ABA-C8841405528B}"/>
    <dgm:cxn modelId="{A1131D20-4EE8-4581-A3B0-2D1CD6976D72}" type="presOf" srcId="{FF4042ED-4161-4B0B-9C47-17BD99290380}" destId="{00924CC8-73ED-4E75-B39E-237DACDB86DA}" srcOrd="1" destOrd="0" presId="urn:microsoft.com/office/officeart/2008/layout/HalfCircleOrganizationChart"/>
    <dgm:cxn modelId="{12C80C45-8574-4E8A-9F4A-9CB5F949F764}" srcId="{B8906F86-17A3-4CEB-B44F-1493A95F557A}" destId="{912E8A23-D6C0-45FE-AE25-FC10026DEF3A}" srcOrd="1" destOrd="0" parTransId="{EACB4901-6D83-49C4-A981-E2C11AE2C2D5}" sibTransId="{0141CC35-3EE2-4908-8E48-00AAD09710E2}"/>
    <dgm:cxn modelId="{80884BB8-B867-45D4-A03A-B3F1A0723CDF}" srcId="{DAA55E57-B63E-42F8-A75C-1C8E0D5168F4}" destId="{BB9CCF92-5598-47EF-9C32-5DE7578698FF}" srcOrd="0" destOrd="0" parTransId="{3672CFA3-F824-4353-A416-4BE028791597}" sibTransId="{DFC1E806-84B4-4A4B-BE7D-7A20A01C50A8}"/>
    <dgm:cxn modelId="{3A698977-74B6-4061-81BD-6A1DD3CABA85}" type="presOf" srcId="{384B76A2-E8AF-480B-A70F-40B4172E8325}" destId="{D7FE098F-E7D2-4DCC-A8E8-4D8E8EF8CCE0}" srcOrd="1" destOrd="0" presId="urn:microsoft.com/office/officeart/2008/layout/HalfCircleOrganizationChart"/>
    <dgm:cxn modelId="{BD822CCB-99CB-421E-9C91-03C923D82F0F}" type="presOf" srcId="{41301CB3-C92D-423D-AA82-39E83E9F8ED4}" destId="{B68CC3AB-C1CD-4045-A423-3EE9A8EAA826}" srcOrd="0" destOrd="0" presId="urn:microsoft.com/office/officeart/2008/layout/HalfCircleOrganizationChart"/>
    <dgm:cxn modelId="{97BB1BB6-7B78-4A91-A989-F56BBED7A0D1}" type="presOf" srcId="{BB9CCF92-5598-47EF-9C32-5DE7578698FF}" destId="{62064C34-13B0-4B83-B89F-6272547ED960}" srcOrd="1" destOrd="0" presId="urn:microsoft.com/office/officeart/2008/layout/HalfCircleOrganizationChart"/>
    <dgm:cxn modelId="{5555E481-1BEC-43D8-8EDE-0D2F9A2C8468}" srcId="{2DCAE112-F0F2-405F-A6D2-4555D7500456}" destId="{A30F1F8E-C4E9-4A09-AC6A-AD5FC9F73251}" srcOrd="1" destOrd="0" parTransId="{EB531047-420C-4832-A697-5D55E49DEC24}" sibTransId="{0663B977-E838-431B-9EBA-237F99B5CC48}"/>
    <dgm:cxn modelId="{536FB19E-FA6F-4868-ABBD-CC8B937E1FDF}" srcId="{DAA55E57-B63E-42F8-A75C-1C8E0D5168F4}" destId="{C14D0F75-6609-48C1-97E3-B941EDEAFB10}" srcOrd="1" destOrd="0" parTransId="{D79E8F8B-6AC8-4832-B42B-9CD2FBEC40BC}" sibTransId="{AF6FC7F4-FC4D-4542-8EDA-B7CAB1D2D627}"/>
    <dgm:cxn modelId="{08D56FF4-E9A5-4B76-8425-805EC64B299D}" type="presOf" srcId="{6DA28D63-4730-4A5B-AB18-D532E19BDA3A}" destId="{EB6F2F9B-C4C6-4174-9FD1-BFE8FFE1BE96}" srcOrd="0" destOrd="0" presId="urn:microsoft.com/office/officeart/2008/layout/HalfCircleOrganizationChart"/>
    <dgm:cxn modelId="{497726F5-2F62-44DE-AD01-E9CD2189C4FB}" type="presOf" srcId="{C14D0F75-6609-48C1-97E3-B941EDEAFB10}" destId="{8A3828F0-D508-45CD-909C-6B79D3147092}" srcOrd="0" destOrd="0" presId="urn:microsoft.com/office/officeart/2008/layout/HalfCircleOrganizationChart"/>
    <dgm:cxn modelId="{1717D4C9-F652-44AA-91C2-470A06AB284B}" type="presOf" srcId="{03939815-54A3-4173-9374-3229E8C8C468}" destId="{04B28A38-B58C-48B2-B318-A615F842A447}" srcOrd="0" destOrd="0" presId="urn:microsoft.com/office/officeart/2008/layout/HalfCircleOrganizationChart"/>
    <dgm:cxn modelId="{876EC622-163E-4292-9463-7617EBFE2C62}" type="presOf" srcId="{B26DDD2C-087C-40F0-81B8-0429EF3788B7}" destId="{887C2793-92AA-423A-BA14-65E1BA15AD87}" srcOrd="0" destOrd="0" presId="urn:microsoft.com/office/officeart/2008/layout/HalfCircleOrganizationChart"/>
    <dgm:cxn modelId="{696C2235-3DB0-4E14-90F3-99437C58B424}" type="presOf" srcId="{7238AB7F-EEC4-473A-8CD5-8FD9BD98477C}" destId="{E304A664-A974-47E0-B86C-7B7C75A8CAEC}" srcOrd="0" destOrd="0" presId="urn:microsoft.com/office/officeart/2008/layout/HalfCircleOrganizationChart"/>
    <dgm:cxn modelId="{5DB8DC26-E30C-43AD-ABD2-75C4940DDF20}" type="presOf" srcId="{BC9A9C50-9168-46B4-BB79-621CE0731647}" destId="{027B608F-637C-48ED-B7F5-4CB9A5090520}" srcOrd="0" destOrd="0" presId="urn:microsoft.com/office/officeart/2008/layout/HalfCircleOrganizationChart"/>
    <dgm:cxn modelId="{502B9D22-EA71-40EA-A665-91CBDFFF7DD1}" type="presOf" srcId="{6F6FD406-9F95-40B3-B949-D2ED5A72BFED}" destId="{597285AF-50DA-4769-96C9-9E575824AC57}" srcOrd="0" destOrd="0" presId="urn:microsoft.com/office/officeart/2008/layout/HalfCircleOrganizationChart"/>
    <dgm:cxn modelId="{4032905D-758B-47DB-B763-57A41CBFEB5B}" srcId="{2DCAE112-F0F2-405F-A6D2-4555D7500456}" destId="{8A07FF1D-E38A-4342-AF9A-01C4A1DD8AE6}" srcOrd="0" destOrd="0" parTransId="{03939815-54A3-4173-9374-3229E8C8C468}" sibTransId="{8672B0B0-74DC-4A65-8520-78DCC0625D5F}"/>
    <dgm:cxn modelId="{767E5908-5361-4E9F-9336-FCF1648B7DD6}" type="presOf" srcId="{8B7D134F-FB71-4F52-BA71-23B591E5F035}" destId="{5F55BD0A-AB40-4596-A090-AB58D56BCA0D}" srcOrd="0" destOrd="0" presId="urn:microsoft.com/office/officeart/2008/layout/HalfCircleOrganizationChart"/>
    <dgm:cxn modelId="{8CE90931-D064-4824-BDBB-D1CCC5D44859}" type="presOf" srcId="{A30F1F8E-C4E9-4A09-AC6A-AD5FC9F73251}" destId="{1FE5DD0D-626C-4429-ABC0-04A581071A0B}" srcOrd="0" destOrd="0" presId="urn:microsoft.com/office/officeart/2008/layout/HalfCircleOrganizationChart"/>
    <dgm:cxn modelId="{B2461594-5996-46F9-BDDB-D73DCBEABA54}" type="presOf" srcId="{58ED5B74-4D3D-4D7B-9D0F-2CFA2949F825}" destId="{924F1AF0-7F0E-43D8-B102-1AEA37EFA997}" srcOrd="1" destOrd="0" presId="urn:microsoft.com/office/officeart/2008/layout/HalfCircleOrganizationChart"/>
    <dgm:cxn modelId="{5645BCBB-16A6-4CF6-8B94-098A77A88D5A}" type="presOf" srcId="{912E8A23-D6C0-45FE-AE25-FC10026DEF3A}" destId="{0C5084D6-6AE5-4CE5-A31D-D0EA49E194D2}" srcOrd="1" destOrd="0" presId="urn:microsoft.com/office/officeart/2008/layout/HalfCircleOrganizationChart"/>
    <dgm:cxn modelId="{57C34CB6-BFD7-456B-9F7A-017B56E32873}" type="presOf" srcId="{7C7BA107-4E8C-43D5-A00A-14BA98EFAEA2}" destId="{AE064FDC-50BF-44F4-B5F4-B1E730AE7EF5}" srcOrd="0" destOrd="0" presId="urn:microsoft.com/office/officeart/2008/layout/HalfCircleOrganizationChart"/>
    <dgm:cxn modelId="{DC8CBAA8-674C-4A9A-97D2-F3FF05E9CED1}" type="presOf" srcId="{DD0C602C-77F9-465F-8D3E-CA33EA17A398}" destId="{B2120968-539E-4B0D-BFF5-8A6B5DAEADBA}" srcOrd="0" destOrd="0" presId="urn:microsoft.com/office/officeart/2008/layout/HalfCircleOrganizationChart"/>
    <dgm:cxn modelId="{419318DA-F390-4246-8D43-AA2D24F011CE}" type="presOf" srcId="{EEE139DD-6BD9-4EC9-8042-E78DD30D1D8C}" destId="{69A97763-BE97-416D-8B03-4DD1726590CB}" srcOrd="0" destOrd="0" presId="urn:microsoft.com/office/officeart/2008/layout/HalfCircleOrganizationChart"/>
    <dgm:cxn modelId="{EF0352CC-8D60-4E32-A383-DDA3B3C70A78}" type="presOf" srcId="{5F7B2DD5-0342-4DC8-A4C5-14746FFA0543}" destId="{5E377BED-F03D-46CC-AA06-1AB44EC31CC6}" srcOrd="0" destOrd="0" presId="urn:microsoft.com/office/officeart/2008/layout/HalfCircleOrganizationChart"/>
    <dgm:cxn modelId="{D62C79B6-DAEB-41BD-9E89-F73FE8AAD279}" type="presOf" srcId="{9BE01FAD-D3E7-488E-B77D-1653BD01874C}" destId="{C4D0AD07-3FD3-4E28-9C9A-99EDB4502C65}" srcOrd="1" destOrd="0" presId="urn:microsoft.com/office/officeart/2008/layout/HalfCircleOrganizationChart"/>
    <dgm:cxn modelId="{B060E496-2574-4AAE-AD6A-B990AAC3F539}" type="presOf" srcId="{DAA55E57-B63E-42F8-A75C-1C8E0D5168F4}" destId="{E164D8C9-DC1F-46E8-B93C-56DE76C1CC16}" srcOrd="0" destOrd="0" presId="urn:microsoft.com/office/officeart/2008/layout/HalfCircleOrganizationChart"/>
    <dgm:cxn modelId="{AA3F299A-00BE-4E02-B092-B24BD97F2B29}" srcId="{678858C1-A72E-4293-B4E2-EDEE76913A07}" destId="{8911FAA6-4CF0-4725-9FCB-2AA265211C55}" srcOrd="0" destOrd="0" parTransId="{5F7B2DD5-0342-4DC8-A4C5-14746FFA0543}" sibTransId="{7DA2D2F3-3052-4492-899A-0552EC9715B9}"/>
    <dgm:cxn modelId="{5AA81478-6852-4714-ADDD-AD8126DBF6A8}" type="presOf" srcId="{384B76A2-E8AF-480B-A70F-40B4172E8325}" destId="{CF8737D6-2447-4442-950B-85C1F400A989}" srcOrd="0" destOrd="0" presId="urn:microsoft.com/office/officeart/2008/layout/HalfCircleOrganizationChart"/>
    <dgm:cxn modelId="{96EA3FC7-42E4-4A7C-B29D-7B711059835C}" type="presOf" srcId="{DE1A2641-A3A1-4066-B356-BDC20EEF333E}" destId="{2FE6D7F7-5C53-4B29-A45A-C2D496A910AF}" srcOrd="1" destOrd="0" presId="urn:microsoft.com/office/officeart/2008/layout/HalfCircleOrganizationChart"/>
    <dgm:cxn modelId="{A35B60FE-47DF-4554-96BA-A8CCF0F02E64}" srcId="{B8906F86-17A3-4CEB-B44F-1493A95F557A}" destId="{DE1A2641-A3A1-4066-B356-BDC20EEF333E}" srcOrd="2" destOrd="0" parTransId="{78043E46-CA8E-4973-A6BF-48047BC6AEB9}" sibTransId="{815F95EE-C1A4-4188-BEA1-8430528F93B0}"/>
    <dgm:cxn modelId="{93DFBED6-0BAA-4E5E-A72C-F7F9D18FE0FA}" type="presOf" srcId="{C9E729E9-B75A-4976-9C61-A35BC00A20C6}" destId="{AF3ECC84-54E9-4A85-97DD-A434AAA851C4}" srcOrd="1" destOrd="0" presId="urn:microsoft.com/office/officeart/2008/layout/HalfCircleOrganizationChart"/>
    <dgm:cxn modelId="{4ED48A3E-22AB-4A36-9B37-30F078EDA181}" type="presOf" srcId="{D79E8F8B-6AC8-4832-B42B-9CD2FBEC40BC}" destId="{04871622-80D8-4603-87A9-C7CAC11D2205}" srcOrd="0" destOrd="0" presId="urn:microsoft.com/office/officeart/2008/layout/HalfCircleOrganizationChart"/>
    <dgm:cxn modelId="{71FA187A-3076-44FE-9462-396B12E43AFD}" srcId="{8B7D134F-FB71-4F52-BA71-23B591E5F035}" destId="{FF4042ED-4161-4B0B-9C47-17BD99290380}" srcOrd="0" destOrd="0" parTransId="{6F6FD406-9F95-40B3-B949-D2ED5A72BFED}" sibTransId="{170F1A97-7A0C-4AA5-982F-358740DFD550}"/>
    <dgm:cxn modelId="{CA1EC9AB-9AC5-4A82-9873-FA0C89DBE53F}" type="presOf" srcId="{CBB24B04-170C-4FE6-8FE5-4EB888A4BC34}" destId="{90C37845-CF01-47D4-AFB5-489916AFB6EF}" srcOrd="0" destOrd="0" presId="urn:microsoft.com/office/officeart/2008/layout/HalfCircleOrganizationChart"/>
    <dgm:cxn modelId="{5E2FCB76-7E08-429E-A7CC-24E7E3A459A7}" srcId="{B8906F86-17A3-4CEB-B44F-1493A95F557A}" destId="{735FEB49-8C14-4DEF-9912-D98E8B581D0C}" srcOrd="0" destOrd="0" parTransId="{267A48DD-6714-445C-95C4-0A20DBC604E8}" sibTransId="{26124F59-FE0B-4CF8-A7A9-6542D490FFDE}"/>
    <dgm:cxn modelId="{AC227520-668B-46D7-9446-AEFA82B45AC7}" type="presOf" srcId="{267A48DD-6714-445C-95C4-0A20DBC604E8}" destId="{70312117-582F-4247-A336-88AACE335E60}" srcOrd="0" destOrd="0" presId="urn:microsoft.com/office/officeart/2008/layout/HalfCircleOrganizationChart"/>
    <dgm:cxn modelId="{EB351F78-7942-496F-8BB9-8F4A2286B229}" type="presOf" srcId="{8911FAA6-4CF0-4725-9FCB-2AA265211C55}" destId="{F2ECA258-5C4B-4660-ACFA-D9B70432D97E}" srcOrd="0" destOrd="0" presId="urn:microsoft.com/office/officeart/2008/layout/HalfCircleOrganizationChart"/>
    <dgm:cxn modelId="{36093D4A-F640-490D-85E7-53F7DB8D5E27}" type="presOf" srcId="{8911FAA6-4CF0-4725-9FCB-2AA265211C55}" destId="{814D1106-94DB-4D23-8033-58FF71181428}" srcOrd="1" destOrd="0" presId="urn:microsoft.com/office/officeart/2008/layout/HalfCircleOrganizationChart"/>
    <dgm:cxn modelId="{B31E782B-4AA6-4DE4-8875-1D45CD57F270}" srcId="{DD0C602C-77F9-465F-8D3E-CA33EA17A398}" destId="{BC9A9C50-9168-46B4-BB79-621CE0731647}" srcOrd="0" destOrd="0" parTransId="{03D2FCA4-57FC-41FB-ADC8-D05D0C221A0F}" sibTransId="{0FEEB6FE-9D66-480F-AEA0-68B7EDA42144}"/>
    <dgm:cxn modelId="{7C7FD9BB-E63A-4F15-A68C-08E4EF32818D}" type="presOf" srcId="{FF4042ED-4161-4B0B-9C47-17BD99290380}" destId="{7D6212AA-4C0A-4CDE-9489-1D5DE61EE3BD}" srcOrd="0" destOrd="0" presId="urn:microsoft.com/office/officeart/2008/layout/HalfCircleOrganizationChart"/>
    <dgm:cxn modelId="{DFD5AEAF-D4FC-45B5-B7CF-487B4CE75D8F}" type="presOf" srcId="{C9E729E9-B75A-4976-9C61-A35BC00A20C6}" destId="{EE4053F2-DE86-47DF-BFF1-69036EE6DA5C}" srcOrd="0" destOrd="0" presId="urn:microsoft.com/office/officeart/2008/layout/HalfCircleOrganizationChart"/>
    <dgm:cxn modelId="{33BBD1B3-584C-4A50-BCD8-E56457ADB335}" type="presOf" srcId="{2DCAE112-F0F2-405F-A6D2-4555D7500456}" destId="{6C893041-A832-4B74-BAC1-C00C4DEAE91B}" srcOrd="0" destOrd="0" presId="urn:microsoft.com/office/officeart/2008/layout/HalfCircleOrganizationChart"/>
    <dgm:cxn modelId="{50B8981F-B215-477A-9DBB-0AFC4B7F59DE}" type="presOf" srcId="{DAA55E57-B63E-42F8-A75C-1C8E0D5168F4}" destId="{0097E48B-9DDF-4437-B50D-D232EACFC8E1}" srcOrd="1" destOrd="0" presId="urn:microsoft.com/office/officeart/2008/layout/HalfCircleOrganizationChart"/>
    <dgm:cxn modelId="{4ACD7AD6-9CE9-43AF-B6D5-C823C76DFF93}" srcId="{BC9A9C50-9168-46B4-BB79-621CE0731647}" destId="{2DCAE112-F0F2-405F-A6D2-4555D7500456}" srcOrd="1" destOrd="0" parTransId="{CBB24B04-170C-4FE6-8FE5-4EB888A4BC34}" sibTransId="{304D5F5D-386C-458B-AD4A-18819B48FF63}"/>
    <dgm:cxn modelId="{B2D56E19-7181-4880-BA91-30CCA672BF24}" type="presOf" srcId="{BB9CCF92-5598-47EF-9C32-5DE7578698FF}" destId="{4DC5B7ED-AD35-422A-9F4D-B38A01DBDA7B}" srcOrd="0" destOrd="0" presId="urn:microsoft.com/office/officeart/2008/layout/HalfCircleOrganizationChart"/>
    <dgm:cxn modelId="{0BF5C5E2-A912-4B12-BBCA-D3EC7FE54F07}" type="presOf" srcId="{8A07FF1D-E38A-4342-AF9A-01C4A1DD8AE6}" destId="{5F595239-3592-47D7-86E6-6E551D57B10C}" srcOrd="0" destOrd="0" presId="urn:microsoft.com/office/officeart/2008/layout/HalfCircleOrganizationChart"/>
    <dgm:cxn modelId="{9CF9F47F-A0FE-4162-9E97-01B6EC12290D}" type="presOf" srcId="{678858C1-A72E-4293-B4E2-EDEE76913A07}" destId="{C34920F2-4739-44A0-9A50-BD806DF6D3B7}" srcOrd="0" destOrd="0" presId="urn:microsoft.com/office/officeart/2008/layout/HalfCircleOrganizationChart"/>
    <dgm:cxn modelId="{5F3F3FFF-E7EA-4CC6-9C70-62F4E6B3A4D6}" srcId="{BC9A9C50-9168-46B4-BB79-621CE0731647}" destId="{B8906F86-17A3-4CEB-B44F-1493A95F557A}" srcOrd="0" destOrd="0" parTransId="{7C7BA107-4E8C-43D5-A00A-14BA98EFAEA2}" sibTransId="{89B30F45-2A35-4210-A38A-FDCDABBABEF7}"/>
    <dgm:cxn modelId="{67E43158-8AB6-4DDB-8E1D-87BFE2523A53}" srcId="{8A07FF1D-E38A-4342-AF9A-01C4A1DD8AE6}" destId="{DAA55E57-B63E-42F8-A75C-1C8E0D5168F4}" srcOrd="1" destOrd="0" parTransId="{7238AB7F-EEC4-473A-8CD5-8FD9BD98477C}" sibTransId="{82F6B85B-D53B-439D-A1AF-AD063E801C41}"/>
    <dgm:cxn modelId="{DAC802FC-CA03-49F3-AA06-B79634483264}" type="presOf" srcId="{A30F1F8E-C4E9-4A09-AC6A-AD5FC9F73251}" destId="{B72C17FE-E3EC-4354-BCF8-6C9463B8076E}" srcOrd="1" destOrd="0" presId="urn:microsoft.com/office/officeart/2008/layout/HalfCircleOrganizationChart"/>
    <dgm:cxn modelId="{ED60F296-6716-44E6-AD37-124A72F97271}" type="presOf" srcId="{8A07FF1D-E38A-4342-AF9A-01C4A1DD8AE6}" destId="{EA13E322-382D-42EC-A377-75DDE3126A70}" srcOrd="1" destOrd="0" presId="urn:microsoft.com/office/officeart/2008/layout/HalfCircleOrganizationChart"/>
    <dgm:cxn modelId="{D570DE9A-C3A8-4355-871B-3B50920FE0F5}" type="presOf" srcId="{58ED5B74-4D3D-4D7B-9D0F-2CFA2949F825}" destId="{3FA22E62-5893-49D9-945B-F2924B998B21}" srcOrd="0" destOrd="0" presId="urn:microsoft.com/office/officeart/2008/layout/HalfCircleOrganizationChart"/>
    <dgm:cxn modelId="{CF8CC952-80FA-4F73-88F2-C8B74E17118F}" type="presOf" srcId="{B8906F86-17A3-4CEB-B44F-1493A95F557A}" destId="{025B4776-2D53-4E2E-8D4C-6E16AF5C9282}" srcOrd="1" destOrd="0" presId="urn:microsoft.com/office/officeart/2008/layout/HalfCircleOrganizationChart"/>
    <dgm:cxn modelId="{8236BD2A-3DB9-4F42-A577-53077908C52E}" type="presOf" srcId="{D7175D20-010C-46C3-A67F-0ACA9FCB4A10}" destId="{F02B1DC9-037E-4DAD-A9FE-3CE7A0AACE6B}" srcOrd="0" destOrd="0" presId="urn:microsoft.com/office/officeart/2008/layout/HalfCircleOrganizationChart"/>
    <dgm:cxn modelId="{060697B6-8D6C-4796-82E5-6BD427D8DD59}" type="presOf" srcId="{C14D0F75-6609-48C1-97E3-B941EDEAFB10}" destId="{3C234821-AF37-4521-AFCA-D46CA2EEB3C5}" srcOrd="1" destOrd="0" presId="urn:microsoft.com/office/officeart/2008/layout/HalfCircleOrganizationChart"/>
    <dgm:cxn modelId="{86CEDE3D-AB2B-49D5-B852-C43B01B89891}" type="presOf" srcId="{735FEB49-8C14-4DEF-9912-D98E8B581D0C}" destId="{2FF21D57-CC43-47F5-A1C3-C95874AEA47A}" srcOrd="0" destOrd="0" presId="urn:microsoft.com/office/officeart/2008/layout/HalfCircleOrganizationChart"/>
    <dgm:cxn modelId="{FE5DF3C5-FB9D-4D4E-BE05-96D870C868BE}" type="presOf" srcId="{735FEB49-8C14-4DEF-9912-D98E8B581D0C}" destId="{16B4F03A-215D-4545-9FBA-EA3E305E539C}" srcOrd="1" destOrd="0" presId="urn:microsoft.com/office/officeart/2008/layout/HalfCircleOrganizationChart"/>
    <dgm:cxn modelId="{96ECB5CA-3F09-4B76-BEC2-6DB9189D1857}" srcId="{A30F1F8E-C4E9-4A09-AC6A-AD5FC9F73251}" destId="{C9E729E9-B75A-4976-9C61-A35BC00A20C6}" srcOrd="0" destOrd="0" parTransId="{41301CB3-C92D-423D-AA82-39E83E9F8ED4}" sibTransId="{6BDA0E34-B499-44E8-9591-97990E74ACD1}"/>
    <dgm:cxn modelId="{283F1FF3-FD18-46E3-A8FE-84CEAF57091D}" srcId="{678858C1-A72E-4293-B4E2-EDEE76913A07}" destId="{58ED5B74-4D3D-4D7B-9D0F-2CFA2949F825}" srcOrd="1" destOrd="0" parTransId="{3F7381DD-ED20-4116-BC12-2B4DE078BF64}" sibTransId="{E950A640-BF18-4F4B-9B4E-EFAAF12CBB7F}"/>
    <dgm:cxn modelId="{886FE1FD-B8A0-4F3D-B1A1-909D92FF3179}" type="presOf" srcId="{3672CFA3-F824-4353-A416-4BE028791597}" destId="{467A319E-C633-4231-AD74-585F9C882649}" srcOrd="0" destOrd="0" presId="urn:microsoft.com/office/officeart/2008/layout/HalfCircleOrganizationChart"/>
    <dgm:cxn modelId="{148B2534-5402-4236-92A6-A157806DA655}" type="presOf" srcId="{DE1A2641-A3A1-4066-B356-BDC20EEF333E}" destId="{8B23F889-E026-4F19-A786-8BB36A0F0FBB}" srcOrd="0" destOrd="0" presId="urn:microsoft.com/office/officeart/2008/layout/HalfCircleOrganizationChart"/>
    <dgm:cxn modelId="{D50AED5D-DCDF-47C1-83CB-8D1E49488805}" type="presOf" srcId="{3F7381DD-ED20-4116-BC12-2B4DE078BF64}" destId="{77B7204B-35D9-44FE-A09E-2BB7DC02E423}" srcOrd="0" destOrd="0" presId="urn:microsoft.com/office/officeart/2008/layout/HalfCircleOrganizationChart"/>
    <dgm:cxn modelId="{10C538B6-4A11-4629-A8D1-38BBC7F06C23}" type="presOf" srcId="{9BE01FAD-D3E7-488E-B77D-1653BD01874C}" destId="{69439DCC-B0CC-4AEE-AEAA-7D82B650B240}" srcOrd="0" destOrd="0" presId="urn:microsoft.com/office/officeart/2008/layout/HalfCircleOrganizationChart"/>
    <dgm:cxn modelId="{60EE0864-598A-44F0-A2C0-FEA39647D058}" type="presOf" srcId="{78043E46-CA8E-4973-A6BF-48047BC6AEB9}" destId="{EF19D4C2-E2C9-459C-B5EB-B91817C71BEC}" srcOrd="0" destOrd="0" presId="urn:microsoft.com/office/officeart/2008/layout/HalfCircleOrganizationChart"/>
    <dgm:cxn modelId="{6622A2F3-4EB3-4E24-892A-1A0EBDFA45D8}" type="presOf" srcId="{678858C1-A72E-4293-B4E2-EDEE76913A07}" destId="{BF620ED3-149B-4BE5-8967-76C975947210}" srcOrd="1" destOrd="0" presId="urn:microsoft.com/office/officeart/2008/layout/HalfCircleOrganizationChart"/>
    <dgm:cxn modelId="{B135C07E-C5A5-4BF4-84BF-33DCEC8938D4}" type="presOf" srcId="{EACB4901-6D83-49C4-A981-E2C11AE2C2D5}" destId="{A22CDC46-C806-4A47-ABE5-93DCA31BB80E}" srcOrd="0" destOrd="0" presId="urn:microsoft.com/office/officeart/2008/layout/HalfCircleOrganizationChart"/>
    <dgm:cxn modelId="{A59B9D72-8A6D-449F-88A9-C508E37736E7}" srcId="{BC9A9C50-9168-46B4-BB79-621CE0731647}" destId="{8B7D134F-FB71-4F52-BA71-23B591E5F035}" srcOrd="2" destOrd="0" parTransId="{B26DDD2C-087C-40F0-81B8-0429EF3788B7}" sibTransId="{A3C33986-7EC2-4735-A682-E0D7F66782FE}"/>
    <dgm:cxn modelId="{A71CEB96-324C-49F7-9518-1B76B7480524}" type="presOf" srcId="{912E8A23-D6C0-45FE-AE25-FC10026DEF3A}" destId="{098F425B-56B9-4B89-911B-15E648D4DE42}" srcOrd="0" destOrd="0" presId="urn:microsoft.com/office/officeart/2008/layout/HalfCircleOrganizationChart"/>
    <dgm:cxn modelId="{C0F49576-35A7-4D63-A7BC-E633A186C6C7}" srcId="{8A07FF1D-E38A-4342-AF9A-01C4A1DD8AE6}" destId="{9BE01FAD-D3E7-488E-B77D-1653BD01874C}" srcOrd="0" destOrd="0" parTransId="{6DA28D63-4730-4A5B-AB18-D532E19BDA3A}" sibTransId="{3DD3D6F6-A4E5-43F0-BD80-0D036A79561D}"/>
    <dgm:cxn modelId="{2B11B936-0E68-41E2-B67B-A575C8012D74}" type="presParOf" srcId="{B2120968-539E-4B0D-BFF5-8A6B5DAEADBA}" destId="{58ACBF22-9A56-4C74-BB78-A24F4D68246C}" srcOrd="0" destOrd="0" presId="urn:microsoft.com/office/officeart/2008/layout/HalfCircleOrganizationChart"/>
    <dgm:cxn modelId="{092686F9-3C74-4DEE-93BD-A4172D1D1705}" type="presParOf" srcId="{58ACBF22-9A56-4C74-BB78-A24F4D68246C}" destId="{D2B6480E-32C2-499C-BA23-24C7673AE08B}" srcOrd="0" destOrd="0" presId="urn:microsoft.com/office/officeart/2008/layout/HalfCircleOrganizationChart"/>
    <dgm:cxn modelId="{9D858202-C1B2-474F-B6D3-3523E22FA09B}" type="presParOf" srcId="{D2B6480E-32C2-499C-BA23-24C7673AE08B}" destId="{027B608F-637C-48ED-B7F5-4CB9A5090520}" srcOrd="0" destOrd="0" presId="urn:microsoft.com/office/officeart/2008/layout/HalfCircleOrganizationChart"/>
    <dgm:cxn modelId="{60D40576-7C5C-497B-AA7A-887FA40E3879}" type="presParOf" srcId="{D2B6480E-32C2-499C-BA23-24C7673AE08B}" destId="{913815F8-E455-4CDE-B225-C7C773A701C4}" srcOrd="1" destOrd="0" presId="urn:microsoft.com/office/officeart/2008/layout/HalfCircleOrganizationChart"/>
    <dgm:cxn modelId="{944726BD-488B-40E7-8356-CDC1360A2DCC}" type="presParOf" srcId="{D2B6480E-32C2-499C-BA23-24C7673AE08B}" destId="{15BB0BD0-7D7E-42C3-94BB-6F3B016F2E18}" srcOrd="2" destOrd="0" presId="urn:microsoft.com/office/officeart/2008/layout/HalfCircleOrganizationChart"/>
    <dgm:cxn modelId="{28C2AA36-4D29-4932-810F-10BDC30918D5}" type="presParOf" srcId="{D2B6480E-32C2-499C-BA23-24C7673AE08B}" destId="{A4BBF741-3E4A-4816-B4F7-1A249BA26555}" srcOrd="3" destOrd="0" presId="urn:microsoft.com/office/officeart/2008/layout/HalfCircleOrganizationChart"/>
    <dgm:cxn modelId="{E0B4F1CE-92C3-429B-96EC-5DAE3D71184E}" type="presParOf" srcId="{58ACBF22-9A56-4C74-BB78-A24F4D68246C}" destId="{8F5CC646-8D31-4BDB-9F88-15F62235BB60}" srcOrd="1" destOrd="0" presId="urn:microsoft.com/office/officeart/2008/layout/HalfCircleOrganizationChart"/>
    <dgm:cxn modelId="{8BA478B5-EA53-4DCA-B0BD-7D074B2F17FC}" type="presParOf" srcId="{8F5CC646-8D31-4BDB-9F88-15F62235BB60}" destId="{AE064FDC-50BF-44F4-B5F4-B1E730AE7EF5}" srcOrd="0" destOrd="0" presId="urn:microsoft.com/office/officeart/2008/layout/HalfCircleOrganizationChart"/>
    <dgm:cxn modelId="{D90D465E-ED58-461C-BA69-54C56D895B79}" type="presParOf" srcId="{8F5CC646-8D31-4BDB-9F88-15F62235BB60}" destId="{73174E77-364C-447E-A06F-DAF91845A8FF}" srcOrd="1" destOrd="0" presId="urn:microsoft.com/office/officeart/2008/layout/HalfCircleOrganizationChart"/>
    <dgm:cxn modelId="{D18EC108-43F6-4998-8F0F-CF923FE38B59}" type="presParOf" srcId="{73174E77-364C-447E-A06F-DAF91845A8FF}" destId="{2CDAF4AB-138B-4291-A2E0-076541027246}" srcOrd="0" destOrd="0" presId="urn:microsoft.com/office/officeart/2008/layout/HalfCircleOrganizationChart"/>
    <dgm:cxn modelId="{7206B13B-BB2D-4A5C-A7B9-6B625DD01F9C}" type="presParOf" srcId="{2CDAF4AB-138B-4291-A2E0-076541027246}" destId="{798D18AE-42C6-4677-B0F2-C762175DE80C}" srcOrd="0" destOrd="0" presId="urn:microsoft.com/office/officeart/2008/layout/HalfCircleOrganizationChart"/>
    <dgm:cxn modelId="{A352079E-B31F-49B1-9323-FFC368349314}" type="presParOf" srcId="{2CDAF4AB-138B-4291-A2E0-076541027246}" destId="{CDF3A4E5-ACA7-4A07-B01F-235E989A0A67}" srcOrd="1" destOrd="0" presId="urn:microsoft.com/office/officeart/2008/layout/HalfCircleOrganizationChart"/>
    <dgm:cxn modelId="{8D61416D-565E-4210-B94B-365101FD6485}" type="presParOf" srcId="{2CDAF4AB-138B-4291-A2E0-076541027246}" destId="{E35A8B90-E4EC-4E96-87FD-9F0E3AC1E93F}" srcOrd="2" destOrd="0" presId="urn:microsoft.com/office/officeart/2008/layout/HalfCircleOrganizationChart"/>
    <dgm:cxn modelId="{E3EEA1EA-CF48-4822-95EE-E098B3266E00}" type="presParOf" srcId="{2CDAF4AB-138B-4291-A2E0-076541027246}" destId="{025B4776-2D53-4E2E-8D4C-6E16AF5C9282}" srcOrd="3" destOrd="0" presId="urn:microsoft.com/office/officeart/2008/layout/HalfCircleOrganizationChart"/>
    <dgm:cxn modelId="{32628985-201F-4F2E-ADE4-253B17B8FD02}" type="presParOf" srcId="{73174E77-364C-447E-A06F-DAF91845A8FF}" destId="{D6357C52-D749-44CB-887B-E38E6A21270A}" srcOrd="1" destOrd="0" presId="urn:microsoft.com/office/officeart/2008/layout/HalfCircleOrganizationChart"/>
    <dgm:cxn modelId="{40CC6140-406B-4FD6-B2F6-45AC6AD95CC5}" type="presParOf" srcId="{D6357C52-D749-44CB-887B-E38E6A21270A}" destId="{70312117-582F-4247-A336-88AACE335E60}" srcOrd="0" destOrd="0" presId="urn:microsoft.com/office/officeart/2008/layout/HalfCircleOrganizationChart"/>
    <dgm:cxn modelId="{B29DAAEB-F4B0-4F30-A0E3-A66DF7F846C1}" type="presParOf" srcId="{D6357C52-D749-44CB-887B-E38E6A21270A}" destId="{2A7928A9-2A44-4CA1-BE2C-F082C1437DC8}" srcOrd="1" destOrd="0" presId="urn:microsoft.com/office/officeart/2008/layout/HalfCircleOrganizationChart"/>
    <dgm:cxn modelId="{FD1286CD-A61B-4E0F-91F0-9E763C4219AB}" type="presParOf" srcId="{2A7928A9-2A44-4CA1-BE2C-F082C1437DC8}" destId="{6D5019F8-74F2-4564-9792-E6081E27317C}" srcOrd="0" destOrd="0" presId="urn:microsoft.com/office/officeart/2008/layout/HalfCircleOrganizationChart"/>
    <dgm:cxn modelId="{F8F31C71-53AE-464C-90DC-58C76B27D5DE}" type="presParOf" srcId="{6D5019F8-74F2-4564-9792-E6081E27317C}" destId="{2FF21D57-CC43-47F5-A1C3-C95874AEA47A}" srcOrd="0" destOrd="0" presId="urn:microsoft.com/office/officeart/2008/layout/HalfCircleOrganizationChart"/>
    <dgm:cxn modelId="{BF47797E-4BBC-4C1C-8A1B-30D103EB6AF4}" type="presParOf" srcId="{6D5019F8-74F2-4564-9792-E6081E27317C}" destId="{7A45DCA1-FFE9-4FB6-9670-F8D39F0B363D}" srcOrd="1" destOrd="0" presId="urn:microsoft.com/office/officeart/2008/layout/HalfCircleOrganizationChart"/>
    <dgm:cxn modelId="{4552AFBA-80B1-4B32-BFF0-53B89442261C}" type="presParOf" srcId="{6D5019F8-74F2-4564-9792-E6081E27317C}" destId="{4699D5B7-4129-45A7-B0F6-7A69F52AEF13}" srcOrd="2" destOrd="0" presId="urn:microsoft.com/office/officeart/2008/layout/HalfCircleOrganizationChart"/>
    <dgm:cxn modelId="{70BEF99B-71C6-4A12-9136-76D0F9A6B7AC}" type="presParOf" srcId="{6D5019F8-74F2-4564-9792-E6081E27317C}" destId="{16B4F03A-215D-4545-9FBA-EA3E305E539C}" srcOrd="3" destOrd="0" presId="urn:microsoft.com/office/officeart/2008/layout/HalfCircleOrganizationChart"/>
    <dgm:cxn modelId="{E11AC062-27F0-4377-87A1-F7D75EA3B416}" type="presParOf" srcId="{2A7928A9-2A44-4CA1-BE2C-F082C1437DC8}" destId="{9030BC8B-61AE-4591-8381-22725B6083B1}" srcOrd="1" destOrd="0" presId="urn:microsoft.com/office/officeart/2008/layout/HalfCircleOrganizationChart"/>
    <dgm:cxn modelId="{27B1A225-169C-4D62-AD81-5B74419D9A87}" type="presParOf" srcId="{2A7928A9-2A44-4CA1-BE2C-F082C1437DC8}" destId="{765A5A23-1A6F-40F1-8C53-88A0BFC117B3}" srcOrd="2" destOrd="0" presId="urn:microsoft.com/office/officeart/2008/layout/HalfCircleOrganizationChart"/>
    <dgm:cxn modelId="{3D248310-6262-411F-8237-B61C618BF0C1}" type="presParOf" srcId="{D6357C52-D749-44CB-887B-E38E6A21270A}" destId="{A22CDC46-C806-4A47-ABE5-93DCA31BB80E}" srcOrd="2" destOrd="0" presId="urn:microsoft.com/office/officeart/2008/layout/HalfCircleOrganizationChart"/>
    <dgm:cxn modelId="{C875EDE7-53CB-4C32-A5E5-1D65C0F435BA}" type="presParOf" srcId="{D6357C52-D749-44CB-887B-E38E6A21270A}" destId="{E2D3FE20-4FC2-4C6C-9FFB-C285211DAEAE}" srcOrd="3" destOrd="0" presId="urn:microsoft.com/office/officeart/2008/layout/HalfCircleOrganizationChart"/>
    <dgm:cxn modelId="{0AC18EFF-6FB1-48F1-A1B9-ABC5171D68D1}" type="presParOf" srcId="{E2D3FE20-4FC2-4C6C-9FFB-C285211DAEAE}" destId="{636597AF-3C57-4F67-B684-989A0F64DF8B}" srcOrd="0" destOrd="0" presId="urn:microsoft.com/office/officeart/2008/layout/HalfCircleOrganizationChart"/>
    <dgm:cxn modelId="{A35235D7-D027-46B8-88CD-208FDE76FF23}" type="presParOf" srcId="{636597AF-3C57-4F67-B684-989A0F64DF8B}" destId="{098F425B-56B9-4B89-911B-15E648D4DE42}" srcOrd="0" destOrd="0" presId="urn:microsoft.com/office/officeart/2008/layout/HalfCircleOrganizationChart"/>
    <dgm:cxn modelId="{0A482A05-A940-4B6D-B2DE-033537024802}" type="presParOf" srcId="{636597AF-3C57-4F67-B684-989A0F64DF8B}" destId="{A3605420-2FAA-4652-8C9E-1C5EE8212F71}" srcOrd="1" destOrd="0" presId="urn:microsoft.com/office/officeart/2008/layout/HalfCircleOrganizationChart"/>
    <dgm:cxn modelId="{E2CD389E-3F9D-418D-B029-A24CC9330BD5}" type="presParOf" srcId="{636597AF-3C57-4F67-B684-989A0F64DF8B}" destId="{E6C560C2-1067-49BD-A7A1-D647A5B28AE0}" srcOrd="2" destOrd="0" presId="urn:microsoft.com/office/officeart/2008/layout/HalfCircleOrganizationChart"/>
    <dgm:cxn modelId="{7391F047-D9D8-4AD5-A2A3-5E3810796D89}" type="presParOf" srcId="{636597AF-3C57-4F67-B684-989A0F64DF8B}" destId="{0C5084D6-6AE5-4CE5-A31D-D0EA49E194D2}" srcOrd="3" destOrd="0" presId="urn:microsoft.com/office/officeart/2008/layout/HalfCircleOrganizationChart"/>
    <dgm:cxn modelId="{F3122E98-0A47-48F5-8BA0-256B03C108B2}" type="presParOf" srcId="{E2D3FE20-4FC2-4C6C-9FFB-C285211DAEAE}" destId="{AC95922B-75BC-4B25-A699-CF68CAC00451}" srcOrd="1" destOrd="0" presId="urn:microsoft.com/office/officeart/2008/layout/HalfCircleOrganizationChart"/>
    <dgm:cxn modelId="{C83A7716-2020-403B-AA8D-E1BE3A8BFD77}" type="presParOf" srcId="{E2D3FE20-4FC2-4C6C-9FFB-C285211DAEAE}" destId="{DBADFBFC-B602-4B7C-AC52-BB44248C8F3B}" srcOrd="2" destOrd="0" presId="urn:microsoft.com/office/officeart/2008/layout/HalfCircleOrganizationChart"/>
    <dgm:cxn modelId="{524AC0BE-4AB6-4984-B454-15A448C26C48}" type="presParOf" srcId="{D6357C52-D749-44CB-887B-E38E6A21270A}" destId="{EF19D4C2-E2C9-459C-B5EB-B91817C71BEC}" srcOrd="4" destOrd="0" presId="urn:microsoft.com/office/officeart/2008/layout/HalfCircleOrganizationChart"/>
    <dgm:cxn modelId="{71F9033D-9A13-4B2B-9CEE-BD52F7BE6883}" type="presParOf" srcId="{D6357C52-D749-44CB-887B-E38E6A21270A}" destId="{8FAEFA91-7D7B-459C-A10E-E93C5830FD68}" srcOrd="5" destOrd="0" presId="urn:microsoft.com/office/officeart/2008/layout/HalfCircleOrganizationChart"/>
    <dgm:cxn modelId="{567EDD1C-6FEC-4BE0-9B6D-9B2F8CFAD774}" type="presParOf" srcId="{8FAEFA91-7D7B-459C-A10E-E93C5830FD68}" destId="{821A41FB-A144-4F64-9FCC-A791B5E1D59C}" srcOrd="0" destOrd="0" presId="urn:microsoft.com/office/officeart/2008/layout/HalfCircleOrganizationChart"/>
    <dgm:cxn modelId="{56D24B36-218D-4743-AD4E-A3797E191DA8}" type="presParOf" srcId="{821A41FB-A144-4F64-9FCC-A791B5E1D59C}" destId="{8B23F889-E026-4F19-A786-8BB36A0F0FBB}" srcOrd="0" destOrd="0" presId="urn:microsoft.com/office/officeart/2008/layout/HalfCircleOrganizationChart"/>
    <dgm:cxn modelId="{3D3E672B-CDD7-420F-88F2-8D8B939F422B}" type="presParOf" srcId="{821A41FB-A144-4F64-9FCC-A791B5E1D59C}" destId="{584CAF65-B122-4032-BAAC-79E41A8E80D5}" srcOrd="1" destOrd="0" presId="urn:microsoft.com/office/officeart/2008/layout/HalfCircleOrganizationChart"/>
    <dgm:cxn modelId="{68A29930-383E-43C7-B009-BCBDF2284C43}" type="presParOf" srcId="{821A41FB-A144-4F64-9FCC-A791B5E1D59C}" destId="{50428C3A-B218-49B3-9973-440841D11EA7}" srcOrd="2" destOrd="0" presId="urn:microsoft.com/office/officeart/2008/layout/HalfCircleOrganizationChart"/>
    <dgm:cxn modelId="{8C89A247-64A9-4E16-BF5C-1966D1AC1C8F}" type="presParOf" srcId="{821A41FB-A144-4F64-9FCC-A791B5E1D59C}" destId="{2FE6D7F7-5C53-4B29-A45A-C2D496A910AF}" srcOrd="3" destOrd="0" presId="urn:microsoft.com/office/officeart/2008/layout/HalfCircleOrganizationChart"/>
    <dgm:cxn modelId="{8A5D58B5-54AD-4847-85EE-334C6E094F79}" type="presParOf" srcId="{8FAEFA91-7D7B-459C-A10E-E93C5830FD68}" destId="{00C26415-174B-46AB-97A4-B4E312E293DA}" srcOrd="1" destOrd="0" presId="urn:microsoft.com/office/officeart/2008/layout/HalfCircleOrganizationChart"/>
    <dgm:cxn modelId="{6AD21B3B-FD00-4A1D-92DD-6F468DC81B54}" type="presParOf" srcId="{8FAEFA91-7D7B-459C-A10E-E93C5830FD68}" destId="{D903590F-17CE-4C82-9563-8D8D9873BBD7}" srcOrd="2" destOrd="0" presId="urn:microsoft.com/office/officeart/2008/layout/HalfCircleOrganizationChart"/>
    <dgm:cxn modelId="{E4038A98-7619-4D6B-87BD-76CAD3A0CEDB}" type="presParOf" srcId="{73174E77-364C-447E-A06F-DAF91845A8FF}" destId="{F3D388EA-74D8-41DE-B033-4050745F45A0}" srcOrd="2" destOrd="0" presId="urn:microsoft.com/office/officeart/2008/layout/HalfCircleOrganizationChart"/>
    <dgm:cxn modelId="{A472A942-C6D4-4E5A-BB46-8E0B89E979D7}" type="presParOf" srcId="{8F5CC646-8D31-4BDB-9F88-15F62235BB60}" destId="{90C37845-CF01-47D4-AFB5-489916AFB6EF}" srcOrd="2" destOrd="0" presId="urn:microsoft.com/office/officeart/2008/layout/HalfCircleOrganizationChart"/>
    <dgm:cxn modelId="{099226B9-F14F-4E2E-8881-645A13F5792D}" type="presParOf" srcId="{8F5CC646-8D31-4BDB-9F88-15F62235BB60}" destId="{EE7880AF-7E6A-4835-8118-0EA01A813B93}" srcOrd="3" destOrd="0" presId="urn:microsoft.com/office/officeart/2008/layout/HalfCircleOrganizationChart"/>
    <dgm:cxn modelId="{42A611FB-B24A-4D10-907D-489838D81D4A}" type="presParOf" srcId="{EE7880AF-7E6A-4835-8118-0EA01A813B93}" destId="{1D770170-8B8A-48DA-B3DD-287406A1A2B0}" srcOrd="0" destOrd="0" presId="urn:microsoft.com/office/officeart/2008/layout/HalfCircleOrganizationChart"/>
    <dgm:cxn modelId="{7A327A76-3527-4DC8-913F-CDAA99E85420}" type="presParOf" srcId="{1D770170-8B8A-48DA-B3DD-287406A1A2B0}" destId="{6C893041-A832-4B74-BAC1-C00C4DEAE91B}" srcOrd="0" destOrd="0" presId="urn:microsoft.com/office/officeart/2008/layout/HalfCircleOrganizationChart"/>
    <dgm:cxn modelId="{5F5BA238-5458-412B-8E1B-79C828B5109D}" type="presParOf" srcId="{1D770170-8B8A-48DA-B3DD-287406A1A2B0}" destId="{0CAA213D-36ED-410F-83B2-502D8F18B0C0}" srcOrd="1" destOrd="0" presId="urn:microsoft.com/office/officeart/2008/layout/HalfCircleOrganizationChart"/>
    <dgm:cxn modelId="{40124EB4-3805-4781-9DB1-72C5275D30FB}" type="presParOf" srcId="{1D770170-8B8A-48DA-B3DD-287406A1A2B0}" destId="{4C11E76A-F316-462D-B338-6B02F2C9F20B}" srcOrd="2" destOrd="0" presId="urn:microsoft.com/office/officeart/2008/layout/HalfCircleOrganizationChart"/>
    <dgm:cxn modelId="{B31E8550-99DE-4BFC-8393-706B23324F69}" type="presParOf" srcId="{1D770170-8B8A-48DA-B3DD-287406A1A2B0}" destId="{B8F07238-0CA4-4EB4-8C1B-5717F48ADF62}" srcOrd="3" destOrd="0" presId="urn:microsoft.com/office/officeart/2008/layout/HalfCircleOrganizationChart"/>
    <dgm:cxn modelId="{252B227C-A508-4C8D-87F8-E461AA678E69}" type="presParOf" srcId="{EE7880AF-7E6A-4835-8118-0EA01A813B93}" destId="{3EF01635-D061-4158-ADCD-4720C856DB58}" srcOrd="1" destOrd="0" presId="urn:microsoft.com/office/officeart/2008/layout/HalfCircleOrganizationChart"/>
    <dgm:cxn modelId="{F100F910-3474-4A92-838F-28136AD73D52}" type="presParOf" srcId="{3EF01635-D061-4158-ADCD-4720C856DB58}" destId="{04B28A38-B58C-48B2-B318-A615F842A447}" srcOrd="0" destOrd="0" presId="urn:microsoft.com/office/officeart/2008/layout/HalfCircleOrganizationChart"/>
    <dgm:cxn modelId="{DF4EE303-A63D-4CB4-ABE2-4622516427C6}" type="presParOf" srcId="{3EF01635-D061-4158-ADCD-4720C856DB58}" destId="{8A5034CA-677E-4104-A59E-2E2ABF7F04EC}" srcOrd="1" destOrd="0" presId="urn:microsoft.com/office/officeart/2008/layout/HalfCircleOrganizationChart"/>
    <dgm:cxn modelId="{41459043-E0C8-4ED9-89DC-D3E4BF9E904A}" type="presParOf" srcId="{8A5034CA-677E-4104-A59E-2E2ABF7F04EC}" destId="{5FD99DC6-3C9F-40FA-B1DF-814F8D6AA2D5}" srcOrd="0" destOrd="0" presId="urn:microsoft.com/office/officeart/2008/layout/HalfCircleOrganizationChart"/>
    <dgm:cxn modelId="{A542D8DE-8259-47E3-AF60-BCDEA7D9FDA2}" type="presParOf" srcId="{5FD99DC6-3C9F-40FA-B1DF-814F8D6AA2D5}" destId="{5F595239-3592-47D7-86E6-6E551D57B10C}" srcOrd="0" destOrd="0" presId="urn:microsoft.com/office/officeart/2008/layout/HalfCircleOrganizationChart"/>
    <dgm:cxn modelId="{8D60F7EA-DF1C-4BEE-87C8-123B4849897F}" type="presParOf" srcId="{5FD99DC6-3C9F-40FA-B1DF-814F8D6AA2D5}" destId="{26AE720A-3128-4096-90F0-68E5E8700A96}" srcOrd="1" destOrd="0" presId="urn:microsoft.com/office/officeart/2008/layout/HalfCircleOrganizationChart"/>
    <dgm:cxn modelId="{B9F18260-959B-4B57-B1ED-D1B01ED90426}" type="presParOf" srcId="{5FD99DC6-3C9F-40FA-B1DF-814F8D6AA2D5}" destId="{4DDD69B9-2A10-4D18-9FAA-056411258D9E}" srcOrd="2" destOrd="0" presId="urn:microsoft.com/office/officeart/2008/layout/HalfCircleOrganizationChart"/>
    <dgm:cxn modelId="{BE3B9979-3AE6-41CF-AC05-F85B134CAF1C}" type="presParOf" srcId="{5FD99DC6-3C9F-40FA-B1DF-814F8D6AA2D5}" destId="{EA13E322-382D-42EC-A377-75DDE3126A70}" srcOrd="3" destOrd="0" presId="urn:microsoft.com/office/officeart/2008/layout/HalfCircleOrganizationChart"/>
    <dgm:cxn modelId="{4B51CD71-2700-492D-A9BE-705955BA291E}" type="presParOf" srcId="{8A5034CA-677E-4104-A59E-2E2ABF7F04EC}" destId="{D2468B1E-79F2-46A4-AE7D-29219EB8D1E6}" srcOrd="1" destOrd="0" presId="urn:microsoft.com/office/officeart/2008/layout/HalfCircleOrganizationChart"/>
    <dgm:cxn modelId="{D883BB85-FB14-4BDF-A509-DF4E87D5AD27}" type="presParOf" srcId="{D2468B1E-79F2-46A4-AE7D-29219EB8D1E6}" destId="{EB6F2F9B-C4C6-4174-9FD1-BFE8FFE1BE96}" srcOrd="0" destOrd="0" presId="urn:microsoft.com/office/officeart/2008/layout/HalfCircleOrganizationChart"/>
    <dgm:cxn modelId="{94EE2C98-DD07-43B9-AFFA-7F624A36A65E}" type="presParOf" srcId="{D2468B1E-79F2-46A4-AE7D-29219EB8D1E6}" destId="{B713059C-5A0B-40D4-8C8F-568E6BF62205}" srcOrd="1" destOrd="0" presId="urn:microsoft.com/office/officeart/2008/layout/HalfCircleOrganizationChart"/>
    <dgm:cxn modelId="{5EA09586-9129-495D-BE9E-8D3C7855A641}" type="presParOf" srcId="{B713059C-5A0B-40D4-8C8F-568E6BF62205}" destId="{3C27FD8A-3707-4583-A081-7C55CD5569A3}" srcOrd="0" destOrd="0" presId="urn:microsoft.com/office/officeart/2008/layout/HalfCircleOrganizationChart"/>
    <dgm:cxn modelId="{3B7B0B49-617C-4EC5-B434-8C2B0EE8B56E}" type="presParOf" srcId="{3C27FD8A-3707-4583-A081-7C55CD5569A3}" destId="{69439DCC-B0CC-4AEE-AEAA-7D82B650B240}" srcOrd="0" destOrd="0" presId="urn:microsoft.com/office/officeart/2008/layout/HalfCircleOrganizationChart"/>
    <dgm:cxn modelId="{F3BAE2AA-8745-4057-9AAB-93466C1DFBF2}" type="presParOf" srcId="{3C27FD8A-3707-4583-A081-7C55CD5569A3}" destId="{358BFEB8-AA1B-418C-ACCA-2BDE9D1E78B9}" srcOrd="1" destOrd="0" presId="urn:microsoft.com/office/officeart/2008/layout/HalfCircleOrganizationChart"/>
    <dgm:cxn modelId="{4939135F-A38F-4C0C-9E37-1E193E69E1C7}" type="presParOf" srcId="{3C27FD8A-3707-4583-A081-7C55CD5569A3}" destId="{866E4E1A-3DB5-4D8C-B76C-1FFEC808D615}" srcOrd="2" destOrd="0" presId="urn:microsoft.com/office/officeart/2008/layout/HalfCircleOrganizationChart"/>
    <dgm:cxn modelId="{7DF0AB53-41DD-4988-AC30-3F955DB6BD2B}" type="presParOf" srcId="{3C27FD8A-3707-4583-A081-7C55CD5569A3}" destId="{C4D0AD07-3FD3-4E28-9C9A-99EDB4502C65}" srcOrd="3" destOrd="0" presId="urn:microsoft.com/office/officeart/2008/layout/HalfCircleOrganizationChart"/>
    <dgm:cxn modelId="{D58A57F8-276F-40E6-B0DB-D681958DDE32}" type="presParOf" srcId="{B713059C-5A0B-40D4-8C8F-568E6BF62205}" destId="{D6158B28-47DE-443F-BD27-48A7FC7FF116}" srcOrd="1" destOrd="0" presId="urn:microsoft.com/office/officeart/2008/layout/HalfCircleOrganizationChart"/>
    <dgm:cxn modelId="{79299135-695E-4878-AA00-DC12BD6C59FE}" type="presParOf" srcId="{B713059C-5A0B-40D4-8C8F-568E6BF62205}" destId="{6F7ADC22-5624-40CB-8932-20798ED56B0B}" srcOrd="2" destOrd="0" presId="urn:microsoft.com/office/officeart/2008/layout/HalfCircleOrganizationChart"/>
    <dgm:cxn modelId="{69AD8DDD-44AF-472B-A302-5675EB83A678}" type="presParOf" srcId="{D2468B1E-79F2-46A4-AE7D-29219EB8D1E6}" destId="{E304A664-A974-47E0-B86C-7B7C75A8CAEC}" srcOrd="2" destOrd="0" presId="urn:microsoft.com/office/officeart/2008/layout/HalfCircleOrganizationChart"/>
    <dgm:cxn modelId="{7AC224CB-7C33-47BF-842A-1D11323954A4}" type="presParOf" srcId="{D2468B1E-79F2-46A4-AE7D-29219EB8D1E6}" destId="{8B56A3C1-0794-4DBF-AEAB-5A50E7BFCD55}" srcOrd="3" destOrd="0" presId="urn:microsoft.com/office/officeart/2008/layout/HalfCircleOrganizationChart"/>
    <dgm:cxn modelId="{BA0107B5-FA2D-4541-AE86-0A4FC70FE0C2}" type="presParOf" srcId="{8B56A3C1-0794-4DBF-AEAB-5A50E7BFCD55}" destId="{E4B52024-E54D-4280-91BF-2EE26D02DE16}" srcOrd="0" destOrd="0" presId="urn:microsoft.com/office/officeart/2008/layout/HalfCircleOrganizationChart"/>
    <dgm:cxn modelId="{29A2C4AD-6F6E-4A2E-9D9B-2FA0603155DC}" type="presParOf" srcId="{E4B52024-E54D-4280-91BF-2EE26D02DE16}" destId="{E164D8C9-DC1F-46E8-B93C-56DE76C1CC16}" srcOrd="0" destOrd="0" presId="urn:microsoft.com/office/officeart/2008/layout/HalfCircleOrganizationChart"/>
    <dgm:cxn modelId="{A9EAFF98-5FD9-41E7-9ACF-D9F6BE11EE92}" type="presParOf" srcId="{E4B52024-E54D-4280-91BF-2EE26D02DE16}" destId="{5FC656A9-5418-4BD9-90A6-11A2BCC63031}" srcOrd="1" destOrd="0" presId="urn:microsoft.com/office/officeart/2008/layout/HalfCircleOrganizationChart"/>
    <dgm:cxn modelId="{88DCD55C-192C-420B-8D72-FA69BE608A2A}" type="presParOf" srcId="{E4B52024-E54D-4280-91BF-2EE26D02DE16}" destId="{5EB77736-8C2C-4C56-82DC-F27BC67FC3A0}" srcOrd="2" destOrd="0" presId="urn:microsoft.com/office/officeart/2008/layout/HalfCircleOrganizationChart"/>
    <dgm:cxn modelId="{B41322C8-34C2-4D20-AD16-4D5519039A4F}" type="presParOf" srcId="{E4B52024-E54D-4280-91BF-2EE26D02DE16}" destId="{0097E48B-9DDF-4437-B50D-D232EACFC8E1}" srcOrd="3" destOrd="0" presId="urn:microsoft.com/office/officeart/2008/layout/HalfCircleOrganizationChart"/>
    <dgm:cxn modelId="{9EBC509C-DAA7-4566-A6B1-C961E9215C8D}" type="presParOf" srcId="{8B56A3C1-0794-4DBF-AEAB-5A50E7BFCD55}" destId="{B19184AB-C9ED-4B41-B726-5371986ACBC3}" srcOrd="1" destOrd="0" presId="urn:microsoft.com/office/officeart/2008/layout/HalfCircleOrganizationChart"/>
    <dgm:cxn modelId="{A85D8C6E-66D2-4D6A-BA84-C84BD4C83B34}" type="presParOf" srcId="{B19184AB-C9ED-4B41-B726-5371986ACBC3}" destId="{467A319E-C633-4231-AD74-585F9C882649}" srcOrd="0" destOrd="0" presId="urn:microsoft.com/office/officeart/2008/layout/HalfCircleOrganizationChart"/>
    <dgm:cxn modelId="{4C41AD0D-68C9-4C86-9E4E-BE706BAC6660}" type="presParOf" srcId="{B19184AB-C9ED-4B41-B726-5371986ACBC3}" destId="{65E042FB-CDAE-4C82-B033-3E19F95606F2}" srcOrd="1" destOrd="0" presId="urn:microsoft.com/office/officeart/2008/layout/HalfCircleOrganizationChart"/>
    <dgm:cxn modelId="{4FC3005D-8196-44C3-82F7-55AC63B45CD9}" type="presParOf" srcId="{65E042FB-CDAE-4C82-B033-3E19F95606F2}" destId="{5EC9BD23-17FA-48C6-A0A5-DAFE47BEF8A7}" srcOrd="0" destOrd="0" presId="urn:microsoft.com/office/officeart/2008/layout/HalfCircleOrganizationChart"/>
    <dgm:cxn modelId="{B3A4BF59-17EE-49BD-953E-7A217D46F2AF}" type="presParOf" srcId="{5EC9BD23-17FA-48C6-A0A5-DAFE47BEF8A7}" destId="{4DC5B7ED-AD35-422A-9F4D-B38A01DBDA7B}" srcOrd="0" destOrd="0" presId="urn:microsoft.com/office/officeart/2008/layout/HalfCircleOrganizationChart"/>
    <dgm:cxn modelId="{91744A80-DEC4-4CF9-8483-5368355CF5D4}" type="presParOf" srcId="{5EC9BD23-17FA-48C6-A0A5-DAFE47BEF8A7}" destId="{ECD733D7-55FC-4656-9AA1-A2003AC6C222}" srcOrd="1" destOrd="0" presId="urn:microsoft.com/office/officeart/2008/layout/HalfCircleOrganizationChart"/>
    <dgm:cxn modelId="{A180711A-B72C-4B9A-A0B1-C5A834BA7060}" type="presParOf" srcId="{5EC9BD23-17FA-48C6-A0A5-DAFE47BEF8A7}" destId="{2C61A719-9BBD-4F97-8C93-3C3BEE72338F}" srcOrd="2" destOrd="0" presId="urn:microsoft.com/office/officeart/2008/layout/HalfCircleOrganizationChart"/>
    <dgm:cxn modelId="{B941416F-E4DB-49D5-9CC4-71CE6CE582DF}" type="presParOf" srcId="{5EC9BD23-17FA-48C6-A0A5-DAFE47BEF8A7}" destId="{62064C34-13B0-4B83-B89F-6272547ED960}" srcOrd="3" destOrd="0" presId="urn:microsoft.com/office/officeart/2008/layout/HalfCircleOrganizationChart"/>
    <dgm:cxn modelId="{DD90D96E-37DD-4EDE-AA62-25611A7E7F69}" type="presParOf" srcId="{65E042FB-CDAE-4C82-B033-3E19F95606F2}" destId="{6BED4778-EAE8-4206-AA47-E1BE3BCF550C}" srcOrd="1" destOrd="0" presId="urn:microsoft.com/office/officeart/2008/layout/HalfCircleOrganizationChart"/>
    <dgm:cxn modelId="{BBE1EB71-B228-4B0A-9719-6A4176EC38DC}" type="presParOf" srcId="{65E042FB-CDAE-4C82-B033-3E19F95606F2}" destId="{1A46D6D8-6BE0-44D6-9639-74DB26384E09}" srcOrd="2" destOrd="0" presId="urn:microsoft.com/office/officeart/2008/layout/HalfCircleOrganizationChart"/>
    <dgm:cxn modelId="{B8F39F3B-36C1-44C0-BF03-646CBB7A6B3E}" type="presParOf" srcId="{B19184AB-C9ED-4B41-B726-5371986ACBC3}" destId="{04871622-80D8-4603-87A9-C7CAC11D2205}" srcOrd="2" destOrd="0" presId="urn:microsoft.com/office/officeart/2008/layout/HalfCircleOrganizationChart"/>
    <dgm:cxn modelId="{550E67C8-9C68-4F33-9D2E-05541FB27307}" type="presParOf" srcId="{B19184AB-C9ED-4B41-B726-5371986ACBC3}" destId="{1DC8DA14-E8E1-44C1-BA3B-70D3640B93AB}" srcOrd="3" destOrd="0" presId="urn:microsoft.com/office/officeart/2008/layout/HalfCircleOrganizationChart"/>
    <dgm:cxn modelId="{C82CC65F-1F40-4370-89F0-59A17EDB9AB7}" type="presParOf" srcId="{1DC8DA14-E8E1-44C1-BA3B-70D3640B93AB}" destId="{EC1B4EEF-E62B-4BF4-93DE-2A26D1D7515C}" srcOrd="0" destOrd="0" presId="urn:microsoft.com/office/officeart/2008/layout/HalfCircleOrganizationChart"/>
    <dgm:cxn modelId="{906DD7DA-3AA7-4196-AF0E-7576A96B568D}" type="presParOf" srcId="{EC1B4EEF-E62B-4BF4-93DE-2A26D1D7515C}" destId="{8A3828F0-D508-45CD-909C-6B79D3147092}" srcOrd="0" destOrd="0" presId="urn:microsoft.com/office/officeart/2008/layout/HalfCircleOrganizationChart"/>
    <dgm:cxn modelId="{D01201E3-CD58-4DA0-824F-823A8F828043}" type="presParOf" srcId="{EC1B4EEF-E62B-4BF4-93DE-2A26D1D7515C}" destId="{2809223E-4C25-41DC-93D7-CC03DAC5D890}" srcOrd="1" destOrd="0" presId="urn:microsoft.com/office/officeart/2008/layout/HalfCircleOrganizationChart"/>
    <dgm:cxn modelId="{FCF14C3C-3AD1-434C-ACC4-4C77DEE88DD9}" type="presParOf" srcId="{EC1B4EEF-E62B-4BF4-93DE-2A26D1D7515C}" destId="{7DA20F4D-0B0D-4CF2-A744-77E73A954073}" srcOrd="2" destOrd="0" presId="urn:microsoft.com/office/officeart/2008/layout/HalfCircleOrganizationChart"/>
    <dgm:cxn modelId="{4AC85477-9158-48C3-B2AF-C3C83CA54EE4}" type="presParOf" srcId="{EC1B4EEF-E62B-4BF4-93DE-2A26D1D7515C}" destId="{3C234821-AF37-4521-AFCA-D46CA2EEB3C5}" srcOrd="3" destOrd="0" presId="urn:microsoft.com/office/officeart/2008/layout/HalfCircleOrganizationChart"/>
    <dgm:cxn modelId="{FBDEAFC9-9F74-487D-86C8-B761EDFE31C3}" type="presParOf" srcId="{1DC8DA14-E8E1-44C1-BA3B-70D3640B93AB}" destId="{14BE1229-14ED-4563-89E7-2C5B537BD81F}" srcOrd="1" destOrd="0" presId="urn:microsoft.com/office/officeart/2008/layout/HalfCircleOrganizationChart"/>
    <dgm:cxn modelId="{F8BBF63C-E0DA-4F44-82D6-24B7ABE8FB4F}" type="presParOf" srcId="{1DC8DA14-E8E1-44C1-BA3B-70D3640B93AB}" destId="{FC2D5F30-1371-440F-9F42-43222997DC1E}" srcOrd="2" destOrd="0" presId="urn:microsoft.com/office/officeart/2008/layout/HalfCircleOrganizationChart"/>
    <dgm:cxn modelId="{3867B950-A867-4212-B1D4-46D7CF447834}" type="presParOf" srcId="{8B56A3C1-0794-4DBF-AEAB-5A50E7BFCD55}" destId="{9D35FE85-B8F8-490D-ADA7-A94499A0DD71}" srcOrd="2" destOrd="0" presId="urn:microsoft.com/office/officeart/2008/layout/HalfCircleOrganizationChart"/>
    <dgm:cxn modelId="{ED7B65B3-B2C2-4DD1-9D3D-F2F74A2B9CE1}" type="presParOf" srcId="{8A5034CA-677E-4104-A59E-2E2ABF7F04EC}" destId="{A9047CD2-F236-4580-A24D-CFFC756DFFFD}" srcOrd="2" destOrd="0" presId="urn:microsoft.com/office/officeart/2008/layout/HalfCircleOrganizationChart"/>
    <dgm:cxn modelId="{21A30924-1142-4D74-AD3E-063E89CECFD9}" type="presParOf" srcId="{3EF01635-D061-4158-ADCD-4720C856DB58}" destId="{31A0854A-240B-4533-B3AA-44214A012F3C}" srcOrd="2" destOrd="0" presId="urn:microsoft.com/office/officeart/2008/layout/HalfCircleOrganizationChart"/>
    <dgm:cxn modelId="{00B237C2-FAB3-4377-BE3B-FA1E77776168}" type="presParOf" srcId="{3EF01635-D061-4158-ADCD-4720C856DB58}" destId="{1CC7D38C-23DB-4532-9CF3-F89FFD4D0C04}" srcOrd="3" destOrd="0" presId="urn:microsoft.com/office/officeart/2008/layout/HalfCircleOrganizationChart"/>
    <dgm:cxn modelId="{8A649AD9-338B-43DD-B910-A4657BA7DDC4}" type="presParOf" srcId="{1CC7D38C-23DB-4532-9CF3-F89FFD4D0C04}" destId="{FFD4A11C-3A8C-4084-9189-6C1B6C74E1E1}" srcOrd="0" destOrd="0" presId="urn:microsoft.com/office/officeart/2008/layout/HalfCircleOrganizationChart"/>
    <dgm:cxn modelId="{0FFBDA92-C2A7-4DC0-92E3-17427A7F9389}" type="presParOf" srcId="{FFD4A11C-3A8C-4084-9189-6C1B6C74E1E1}" destId="{1FE5DD0D-626C-4429-ABC0-04A581071A0B}" srcOrd="0" destOrd="0" presId="urn:microsoft.com/office/officeart/2008/layout/HalfCircleOrganizationChart"/>
    <dgm:cxn modelId="{C0F6905C-8EEF-4CD6-BC9F-DD9C53B44D49}" type="presParOf" srcId="{FFD4A11C-3A8C-4084-9189-6C1B6C74E1E1}" destId="{E0391976-5A78-4E23-8764-A379419E1243}" srcOrd="1" destOrd="0" presId="urn:microsoft.com/office/officeart/2008/layout/HalfCircleOrganizationChart"/>
    <dgm:cxn modelId="{0B72C071-317C-4327-B1B5-4CB66331A6EF}" type="presParOf" srcId="{FFD4A11C-3A8C-4084-9189-6C1B6C74E1E1}" destId="{BE52C233-D711-449B-8BD8-B269FB9FA708}" srcOrd="2" destOrd="0" presId="urn:microsoft.com/office/officeart/2008/layout/HalfCircleOrganizationChart"/>
    <dgm:cxn modelId="{9A1061A1-BBA1-49B7-AA65-0090181455CF}" type="presParOf" srcId="{FFD4A11C-3A8C-4084-9189-6C1B6C74E1E1}" destId="{B72C17FE-E3EC-4354-BCF8-6C9463B8076E}" srcOrd="3" destOrd="0" presId="urn:microsoft.com/office/officeart/2008/layout/HalfCircleOrganizationChart"/>
    <dgm:cxn modelId="{CA4BEF8E-3FBC-44D1-965A-8CDB0842CD73}" type="presParOf" srcId="{1CC7D38C-23DB-4532-9CF3-F89FFD4D0C04}" destId="{DCAD5CFF-43F6-4C5A-9AA3-5A8495102A58}" srcOrd="1" destOrd="0" presId="urn:microsoft.com/office/officeart/2008/layout/HalfCircleOrganizationChart"/>
    <dgm:cxn modelId="{D4B9EEDB-029B-4617-A74E-86E47B20DEB2}" type="presParOf" srcId="{DCAD5CFF-43F6-4C5A-9AA3-5A8495102A58}" destId="{B68CC3AB-C1CD-4045-A423-3EE9A8EAA826}" srcOrd="0" destOrd="0" presId="urn:microsoft.com/office/officeart/2008/layout/HalfCircleOrganizationChart"/>
    <dgm:cxn modelId="{EA70BDA0-8A41-46B4-8AE5-BFC7C5CB7F38}" type="presParOf" srcId="{DCAD5CFF-43F6-4C5A-9AA3-5A8495102A58}" destId="{0C5B831F-4544-4973-9301-7C00AC78359A}" srcOrd="1" destOrd="0" presId="urn:microsoft.com/office/officeart/2008/layout/HalfCircleOrganizationChart"/>
    <dgm:cxn modelId="{1E12281F-4733-43D7-809A-81FAD082565F}" type="presParOf" srcId="{0C5B831F-4544-4973-9301-7C00AC78359A}" destId="{0EC341C2-6F48-4705-9AF2-B4A7817C9D4B}" srcOrd="0" destOrd="0" presId="urn:microsoft.com/office/officeart/2008/layout/HalfCircleOrganizationChart"/>
    <dgm:cxn modelId="{066A1F48-23DF-4FE4-841C-42A24EE62527}" type="presParOf" srcId="{0EC341C2-6F48-4705-9AF2-B4A7817C9D4B}" destId="{EE4053F2-DE86-47DF-BFF1-69036EE6DA5C}" srcOrd="0" destOrd="0" presId="urn:microsoft.com/office/officeart/2008/layout/HalfCircleOrganizationChart"/>
    <dgm:cxn modelId="{157EA3F2-E7B1-461B-8ADB-CE2D400A1A1E}" type="presParOf" srcId="{0EC341C2-6F48-4705-9AF2-B4A7817C9D4B}" destId="{F29754F1-5E60-4712-86DF-45B987E87C13}" srcOrd="1" destOrd="0" presId="urn:microsoft.com/office/officeart/2008/layout/HalfCircleOrganizationChart"/>
    <dgm:cxn modelId="{A78DF051-8BCD-4C65-A49B-2F8FC2E13B12}" type="presParOf" srcId="{0EC341C2-6F48-4705-9AF2-B4A7817C9D4B}" destId="{A8BDE05F-B0D8-46A6-8FEA-6943A9F5EE66}" srcOrd="2" destOrd="0" presId="urn:microsoft.com/office/officeart/2008/layout/HalfCircleOrganizationChart"/>
    <dgm:cxn modelId="{80FF93EB-C60F-4090-A677-EA343735A8B5}" type="presParOf" srcId="{0EC341C2-6F48-4705-9AF2-B4A7817C9D4B}" destId="{AF3ECC84-54E9-4A85-97DD-A434AAA851C4}" srcOrd="3" destOrd="0" presId="urn:microsoft.com/office/officeart/2008/layout/HalfCircleOrganizationChart"/>
    <dgm:cxn modelId="{F0FF29E4-EC8A-417B-849D-0550D62A7E2F}" type="presParOf" srcId="{0C5B831F-4544-4973-9301-7C00AC78359A}" destId="{83F3DBA9-4919-4AE5-A99F-8A20C9543147}" srcOrd="1" destOrd="0" presId="urn:microsoft.com/office/officeart/2008/layout/HalfCircleOrganizationChart"/>
    <dgm:cxn modelId="{5DE4D23B-F569-4A36-A0F1-5BDE25B41B8F}" type="presParOf" srcId="{0C5B831F-4544-4973-9301-7C00AC78359A}" destId="{69D10FD8-8857-409D-9440-C2C00B833F34}" srcOrd="2" destOrd="0" presId="urn:microsoft.com/office/officeart/2008/layout/HalfCircleOrganizationChart"/>
    <dgm:cxn modelId="{E6274AD6-82E2-4236-ABE9-DA46A5211CC3}" type="presParOf" srcId="{DCAD5CFF-43F6-4C5A-9AA3-5A8495102A58}" destId="{F02B1DC9-037E-4DAD-A9FE-3CE7A0AACE6B}" srcOrd="2" destOrd="0" presId="urn:microsoft.com/office/officeart/2008/layout/HalfCircleOrganizationChart"/>
    <dgm:cxn modelId="{74091526-3D3C-4F36-BDC6-B9AA0CCA6863}" type="presParOf" srcId="{DCAD5CFF-43F6-4C5A-9AA3-5A8495102A58}" destId="{6DE4263E-B336-4A8B-8625-36AB0E4E2870}" srcOrd="3" destOrd="0" presId="urn:microsoft.com/office/officeart/2008/layout/HalfCircleOrganizationChart"/>
    <dgm:cxn modelId="{97F569A1-5533-40DF-9BA3-74E30A392EEA}" type="presParOf" srcId="{6DE4263E-B336-4A8B-8625-36AB0E4E2870}" destId="{2646D1B5-7CB1-4DB6-AA95-72D152884ADE}" srcOrd="0" destOrd="0" presId="urn:microsoft.com/office/officeart/2008/layout/HalfCircleOrganizationChart"/>
    <dgm:cxn modelId="{76BE30DA-B85D-4516-A7C3-62745067321B}" type="presParOf" srcId="{2646D1B5-7CB1-4DB6-AA95-72D152884ADE}" destId="{C34920F2-4739-44A0-9A50-BD806DF6D3B7}" srcOrd="0" destOrd="0" presId="urn:microsoft.com/office/officeart/2008/layout/HalfCircleOrganizationChart"/>
    <dgm:cxn modelId="{59B2AB22-C7BB-4B4F-BB80-0AF49B392F86}" type="presParOf" srcId="{2646D1B5-7CB1-4DB6-AA95-72D152884ADE}" destId="{D2AFD490-A191-4869-B89A-974D768FD000}" srcOrd="1" destOrd="0" presId="urn:microsoft.com/office/officeart/2008/layout/HalfCircleOrganizationChart"/>
    <dgm:cxn modelId="{4E8DC43D-D251-437A-8F7E-D9659CB746D0}" type="presParOf" srcId="{2646D1B5-7CB1-4DB6-AA95-72D152884ADE}" destId="{1DCEB2E8-F964-4263-9C14-DD32D4064179}" srcOrd="2" destOrd="0" presId="urn:microsoft.com/office/officeart/2008/layout/HalfCircleOrganizationChart"/>
    <dgm:cxn modelId="{777A64F4-34FE-4CC0-B505-871DC413DC74}" type="presParOf" srcId="{2646D1B5-7CB1-4DB6-AA95-72D152884ADE}" destId="{BF620ED3-149B-4BE5-8967-76C975947210}" srcOrd="3" destOrd="0" presId="urn:microsoft.com/office/officeart/2008/layout/HalfCircleOrganizationChart"/>
    <dgm:cxn modelId="{8ED79D2B-8F1F-47A6-A536-8281BE364A3E}" type="presParOf" srcId="{6DE4263E-B336-4A8B-8625-36AB0E4E2870}" destId="{8B6F4F6B-A26C-4921-B0A5-0B41FCD2B2BA}" srcOrd="1" destOrd="0" presId="urn:microsoft.com/office/officeart/2008/layout/HalfCircleOrganizationChart"/>
    <dgm:cxn modelId="{17D57D4D-0F82-48C7-83AE-4DD3FAA6CDC2}" type="presParOf" srcId="{8B6F4F6B-A26C-4921-B0A5-0B41FCD2B2BA}" destId="{5E377BED-F03D-46CC-AA06-1AB44EC31CC6}" srcOrd="0" destOrd="0" presId="urn:microsoft.com/office/officeart/2008/layout/HalfCircleOrganizationChart"/>
    <dgm:cxn modelId="{CAB59500-FD3D-4D81-BE43-D2EC851492C2}" type="presParOf" srcId="{8B6F4F6B-A26C-4921-B0A5-0B41FCD2B2BA}" destId="{EE00C228-730F-4965-9003-563757A3980A}" srcOrd="1" destOrd="0" presId="urn:microsoft.com/office/officeart/2008/layout/HalfCircleOrganizationChart"/>
    <dgm:cxn modelId="{48F04115-B2A5-4549-8642-578C75DA096D}" type="presParOf" srcId="{EE00C228-730F-4965-9003-563757A3980A}" destId="{C7ADBE67-BC52-4A8A-90F4-F49FF3D7C7CA}" srcOrd="0" destOrd="0" presId="urn:microsoft.com/office/officeart/2008/layout/HalfCircleOrganizationChart"/>
    <dgm:cxn modelId="{F7E8E699-B6B8-4188-B58E-B0EED8003FBC}" type="presParOf" srcId="{C7ADBE67-BC52-4A8A-90F4-F49FF3D7C7CA}" destId="{F2ECA258-5C4B-4660-ACFA-D9B70432D97E}" srcOrd="0" destOrd="0" presId="urn:microsoft.com/office/officeart/2008/layout/HalfCircleOrganizationChart"/>
    <dgm:cxn modelId="{BA9239FF-624F-4144-999F-1FFA500B2CAB}" type="presParOf" srcId="{C7ADBE67-BC52-4A8A-90F4-F49FF3D7C7CA}" destId="{6A42D77A-295B-4597-B1FB-68DE99ADF4E0}" srcOrd="1" destOrd="0" presId="urn:microsoft.com/office/officeart/2008/layout/HalfCircleOrganizationChart"/>
    <dgm:cxn modelId="{C4F77265-3DB9-48E5-BF16-00E1F528ED99}" type="presParOf" srcId="{C7ADBE67-BC52-4A8A-90F4-F49FF3D7C7CA}" destId="{963DF43E-0D25-4578-B6EB-0B4FBB9FF8A8}" srcOrd="2" destOrd="0" presId="urn:microsoft.com/office/officeart/2008/layout/HalfCircleOrganizationChart"/>
    <dgm:cxn modelId="{B134E152-A2BC-4DEE-A05C-3FDDD6DAFE70}" type="presParOf" srcId="{C7ADBE67-BC52-4A8A-90F4-F49FF3D7C7CA}" destId="{814D1106-94DB-4D23-8033-58FF71181428}" srcOrd="3" destOrd="0" presId="urn:microsoft.com/office/officeart/2008/layout/HalfCircleOrganizationChart"/>
    <dgm:cxn modelId="{2C625DCF-F984-44EC-AC58-3FD90BDE6750}" type="presParOf" srcId="{EE00C228-730F-4965-9003-563757A3980A}" destId="{C133A48C-031B-417B-A0D8-44D5D5EC0FFF}" srcOrd="1" destOrd="0" presId="urn:microsoft.com/office/officeart/2008/layout/HalfCircleOrganizationChart"/>
    <dgm:cxn modelId="{795D5119-7866-4BA8-83CE-22A30294BDA1}" type="presParOf" srcId="{EE00C228-730F-4965-9003-563757A3980A}" destId="{852CA7DB-B531-4C0E-8CCA-C4DD083FC374}" srcOrd="2" destOrd="0" presId="urn:microsoft.com/office/officeart/2008/layout/HalfCircleOrganizationChart"/>
    <dgm:cxn modelId="{7131B938-B3D3-4C19-AF32-B7625FFB1D05}" type="presParOf" srcId="{8B6F4F6B-A26C-4921-B0A5-0B41FCD2B2BA}" destId="{77B7204B-35D9-44FE-A09E-2BB7DC02E423}" srcOrd="2" destOrd="0" presId="urn:microsoft.com/office/officeart/2008/layout/HalfCircleOrganizationChart"/>
    <dgm:cxn modelId="{8ECE5237-BF68-4784-AF5F-DFE744BE16E6}" type="presParOf" srcId="{8B6F4F6B-A26C-4921-B0A5-0B41FCD2B2BA}" destId="{416E5DCA-879E-402C-B65C-40C2542B134B}" srcOrd="3" destOrd="0" presId="urn:microsoft.com/office/officeart/2008/layout/HalfCircleOrganizationChart"/>
    <dgm:cxn modelId="{D8021C8E-60C2-403B-9FF2-14D78EA9F9E3}" type="presParOf" srcId="{416E5DCA-879E-402C-B65C-40C2542B134B}" destId="{E6CB39F8-AD87-45F1-BB58-09D149BF8B5B}" srcOrd="0" destOrd="0" presId="urn:microsoft.com/office/officeart/2008/layout/HalfCircleOrganizationChart"/>
    <dgm:cxn modelId="{1213E2BF-9BC2-43B3-9ECB-F6BFE64B8111}" type="presParOf" srcId="{E6CB39F8-AD87-45F1-BB58-09D149BF8B5B}" destId="{3FA22E62-5893-49D9-945B-F2924B998B21}" srcOrd="0" destOrd="0" presId="urn:microsoft.com/office/officeart/2008/layout/HalfCircleOrganizationChart"/>
    <dgm:cxn modelId="{B0F0092F-1788-4186-95DD-14268CB59F29}" type="presParOf" srcId="{E6CB39F8-AD87-45F1-BB58-09D149BF8B5B}" destId="{BE74F30F-6CE3-4911-B9CD-01716538E96C}" srcOrd="1" destOrd="0" presId="urn:microsoft.com/office/officeart/2008/layout/HalfCircleOrganizationChart"/>
    <dgm:cxn modelId="{49F15136-FCD6-4E9D-BC7C-BAD38AA52AA7}" type="presParOf" srcId="{E6CB39F8-AD87-45F1-BB58-09D149BF8B5B}" destId="{B40F4E9E-9401-4466-9D6D-FF5B28041A3D}" srcOrd="2" destOrd="0" presId="urn:microsoft.com/office/officeart/2008/layout/HalfCircleOrganizationChart"/>
    <dgm:cxn modelId="{B0594A4F-2957-44B4-ADCB-CAEDA33DE205}" type="presParOf" srcId="{E6CB39F8-AD87-45F1-BB58-09D149BF8B5B}" destId="{924F1AF0-7F0E-43D8-B102-1AEA37EFA997}" srcOrd="3" destOrd="0" presId="urn:microsoft.com/office/officeart/2008/layout/HalfCircleOrganizationChart"/>
    <dgm:cxn modelId="{2515752A-53CF-4758-B336-E4F195F38223}" type="presParOf" srcId="{416E5DCA-879E-402C-B65C-40C2542B134B}" destId="{52731F3B-D233-4711-8D57-64496127D910}" srcOrd="1" destOrd="0" presId="urn:microsoft.com/office/officeart/2008/layout/HalfCircleOrganizationChart"/>
    <dgm:cxn modelId="{056ACF23-9831-4C6D-897A-DEA8977DF536}" type="presParOf" srcId="{416E5DCA-879E-402C-B65C-40C2542B134B}" destId="{04202627-2411-4B22-ABB5-28DA307C43D7}" srcOrd="2" destOrd="0" presId="urn:microsoft.com/office/officeart/2008/layout/HalfCircleOrganizationChart"/>
    <dgm:cxn modelId="{6E96FFEE-6ADF-4103-8CFE-BEFBB3F6C53F}" type="presParOf" srcId="{6DE4263E-B336-4A8B-8625-36AB0E4E2870}" destId="{B8C585D0-BC4D-4956-8AD2-4E179E80D5BA}" srcOrd="2" destOrd="0" presId="urn:microsoft.com/office/officeart/2008/layout/HalfCircleOrganizationChart"/>
    <dgm:cxn modelId="{C3B4A5F8-61E6-49D2-A053-D98AA963F51B}" type="presParOf" srcId="{1CC7D38C-23DB-4532-9CF3-F89FFD4D0C04}" destId="{2123B74F-FA70-4D18-9B03-C000FDFF0E93}" srcOrd="2" destOrd="0" presId="urn:microsoft.com/office/officeart/2008/layout/HalfCircleOrganizationChart"/>
    <dgm:cxn modelId="{CF7CDCF9-E1FD-4C30-86D4-61FF57517F5A}" type="presParOf" srcId="{EE7880AF-7E6A-4835-8118-0EA01A813B93}" destId="{4220CEDF-543B-4F85-9EBD-07D54E87C645}" srcOrd="2" destOrd="0" presId="urn:microsoft.com/office/officeart/2008/layout/HalfCircleOrganizationChart"/>
    <dgm:cxn modelId="{AB394A37-5787-4C6A-93FE-5DBAF42083B7}" type="presParOf" srcId="{8F5CC646-8D31-4BDB-9F88-15F62235BB60}" destId="{887C2793-92AA-423A-BA14-65E1BA15AD87}" srcOrd="4" destOrd="0" presId="urn:microsoft.com/office/officeart/2008/layout/HalfCircleOrganizationChart"/>
    <dgm:cxn modelId="{4BEAEC84-A444-4AF0-ABAA-1CBDE58F3532}" type="presParOf" srcId="{8F5CC646-8D31-4BDB-9F88-15F62235BB60}" destId="{3D13DE21-AA12-4703-8CB5-0EFE7598C3E6}" srcOrd="5" destOrd="0" presId="urn:microsoft.com/office/officeart/2008/layout/HalfCircleOrganizationChart"/>
    <dgm:cxn modelId="{D81B9DBA-D1D8-49CA-AF2A-756212B85068}" type="presParOf" srcId="{3D13DE21-AA12-4703-8CB5-0EFE7598C3E6}" destId="{B1EA70CE-B2A7-413B-BC8F-4513C23AA779}" srcOrd="0" destOrd="0" presId="urn:microsoft.com/office/officeart/2008/layout/HalfCircleOrganizationChart"/>
    <dgm:cxn modelId="{B3C12933-81AA-446D-9D36-774B551B63AF}" type="presParOf" srcId="{B1EA70CE-B2A7-413B-BC8F-4513C23AA779}" destId="{5F55BD0A-AB40-4596-A090-AB58D56BCA0D}" srcOrd="0" destOrd="0" presId="urn:microsoft.com/office/officeart/2008/layout/HalfCircleOrganizationChart"/>
    <dgm:cxn modelId="{8A690E38-D8BB-4D14-823B-2CE0F26484AA}" type="presParOf" srcId="{B1EA70CE-B2A7-413B-BC8F-4513C23AA779}" destId="{BA0AB7FF-14DE-4678-90ED-E7BDC2A62102}" srcOrd="1" destOrd="0" presId="urn:microsoft.com/office/officeart/2008/layout/HalfCircleOrganizationChart"/>
    <dgm:cxn modelId="{D6EDD951-9EBE-4FBF-AE88-D1D73881B971}" type="presParOf" srcId="{B1EA70CE-B2A7-413B-BC8F-4513C23AA779}" destId="{2BD4068B-084E-4EE6-8CAD-E4E7C7073EDC}" srcOrd="2" destOrd="0" presId="urn:microsoft.com/office/officeart/2008/layout/HalfCircleOrganizationChart"/>
    <dgm:cxn modelId="{EF917BFD-6A2E-46CE-8B23-B6370D5C3262}" type="presParOf" srcId="{B1EA70CE-B2A7-413B-BC8F-4513C23AA779}" destId="{1BF99EAF-4BD0-488E-A479-BBF6BA69C6BC}" srcOrd="3" destOrd="0" presId="urn:microsoft.com/office/officeart/2008/layout/HalfCircleOrganizationChart"/>
    <dgm:cxn modelId="{373850CB-0AA6-4829-87C2-45C2902ECB34}" type="presParOf" srcId="{3D13DE21-AA12-4703-8CB5-0EFE7598C3E6}" destId="{508779BD-5D19-498D-9DA3-D44EEDF36E4A}" srcOrd="1" destOrd="0" presId="urn:microsoft.com/office/officeart/2008/layout/HalfCircleOrganizationChart"/>
    <dgm:cxn modelId="{C9AFE2E6-9D59-4033-9752-3AE4E2156D2E}" type="presParOf" srcId="{508779BD-5D19-498D-9DA3-D44EEDF36E4A}" destId="{597285AF-50DA-4769-96C9-9E575824AC57}" srcOrd="0" destOrd="0" presId="urn:microsoft.com/office/officeart/2008/layout/HalfCircleOrganizationChart"/>
    <dgm:cxn modelId="{D8DE1C5E-72A3-4333-923A-69E9ABFFA3CB}" type="presParOf" srcId="{508779BD-5D19-498D-9DA3-D44EEDF36E4A}" destId="{B30EC938-229E-4757-BD1F-35587566EA31}" srcOrd="1" destOrd="0" presId="urn:microsoft.com/office/officeart/2008/layout/HalfCircleOrganizationChart"/>
    <dgm:cxn modelId="{9E66700A-DA60-49FB-BE51-856C530F7A79}" type="presParOf" srcId="{B30EC938-229E-4757-BD1F-35587566EA31}" destId="{6C1A8779-C5C5-415B-BD49-0EF22C75C705}" srcOrd="0" destOrd="0" presId="urn:microsoft.com/office/officeart/2008/layout/HalfCircleOrganizationChart"/>
    <dgm:cxn modelId="{D32A6FF1-AB62-4E75-953F-9DC40DD9D778}" type="presParOf" srcId="{6C1A8779-C5C5-415B-BD49-0EF22C75C705}" destId="{7D6212AA-4C0A-4CDE-9489-1D5DE61EE3BD}" srcOrd="0" destOrd="0" presId="urn:microsoft.com/office/officeart/2008/layout/HalfCircleOrganizationChart"/>
    <dgm:cxn modelId="{BDB51547-30E4-4D7F-BBE7-BB4AF573A8A5}" type="presParOf" srcId="{6C1A8779-C5C5-415B-BD49-0EF22C75C705}" destId="{9AB12965-1D96-4328-8990-C7DFA675EAB7}" srcOrd="1" destOrd="0" presId="urn:microsoft.com/office/officeart/2008/layout/HalfCircleOrganizationChart"/>
    <dgm:cxn modelId="{31856F59-BC45-4A34-93CB-CDF56FAE2A03}" type="presParOf" srcId="{6C1A8779-C5C5-415B-BD49-0EF22C75C705}" destId="{AA3CD5BF-FCD1-45DE-A241-82ADD183E77F}" srcOrd="2" destOrd="0" presId="urn:microsoft.com/office/officeart/2008/layout/HalfCircleOrganizationChart"/>
    <dgm:cxn modelId="{58CA55A3-A4C9-4243-9439-D75F9CD6BFEE}" type="presParOf" srcId="{6C1A8779-C5C5-415B-BD49-0EF22C75C705}" destId="{00924CC8-73ED-4E75-B39E-237DACDB86DA}" srcOrd="3" destOrd="0" presId="urn:microsoft.com/office/officeart/2008/layout/HalfCircleOrganizationChart"/>
    <dgm:cxn modelId="{F8AB96C5-2629-4FAA-A61A-01FD7A53D3CD}" type="presParOf" srcId="{B30EC938-229E-4757-BD1F-35587566EA31}" destId="{025DE0B3-EA28-4F5A-95C2-10E034D4996A}" srcOrd="1" destOrd="0" presId="urn:microsoft.com/office/officeart/2008/layout/HalfCircleOrganizationChart"/>
    <dgm:cxn modelId="{8E76BE66-BB30-474E-BEAC-3B14E4373DD1}" type="presParOf" srcId="{B30EC938-229E-4757-BD1F-35587566EA31}" destId="{6AE6464A-AE60-4E2C-B31C-20C18719012D}" srcOrd="2" destOrd="0" presId="urn:microsoft.com/office/officeart/2008/layout/HalfCircleOrganizationChart"/>
    <dgm:cxn modelId="{79C15B10-E43F-4F33-939C-DBE5252ECF76}" type="presParOf" srcId="{508779BD-5D19-498D-9DA3-D44EEDF36E4A}" destId="{69A97763-BE97-416D-8B03-4DD1726590CB}" srcOrd="2" destOrd="0" presId="urn:microsoft.com/office/officeart/2008/layout/HalfCircleOrganizationChart"/>
    <dgm:cxn modelId="{A4809013-9A11-4ECB-9F58-84FFBAB37ED2}" type="presParOf" srcId="{508779BD-5D19-498D-9DA3-D44EEDF36E4A}" destId="{489CBF60-8953-428F-BB5C-529327D79B24}" srcOrd="3" destOrd="0" presId="urn:microsoft.com/office/officeart/2008/layout/HalfCircleOrganizationChart"/>
    <dgm:cxn modelId="{CFCC7FD8-D4C0-43E4-8CE7-4252C623F24A}" type="presParOf" srcId="{489CBF60-8953-428F-BB5C-529327D79B24}" destId="{489DD7DF-BD37-4F34-9C1D-FEA90E04F806}" srcOrd="0" destOrd="0" presId="urn:microsoft.com/office/officeart/2008/layout/HalfCircleOrganizationChart"/>
    <dgm:cxn modelId="{FE8A5041-5884-49A9-9A2B-22F832621EF7}" type="presParOf" srcId="{489DD7DF-BD37-4F34-9C1D-FEA90E04F806}" destId="{CF8737D6-2447-4442-950B-85C1F400A989}" srcOrd="0" destOrd="0" presId="urn:microsoft.com/office/officeart/2008/layout/HalfCircleOrganizationChart"/>
    <dgm:cxn modelId="{0F2C09F2-370D-4C93-A017-AC732F92719F}" type="presParOf" srcId="{489DD7DF-BD37-4F34-9C1D-FEA90E04F806}" destId="{63E1FDAA-089D-49DA-9354-A157E9208242}" srcOrd="1" destOrd="0" presId="urn:microsoft.com/office/officeart/2008/layout/HalfCircleOrganizationChart"/>
    <dgm:cxn modelId="{DDE43AEC-A719-4352-BF22-3393116378B1}" type="presParOf" srcId="{489DD7DF-BD37-4F34-9C1D-FEA90E04F806}" destId="{865B33A1-C816-494A-B77B-81F82E9B240C}" srcOrd="2" destOrd="0" presId="urn:microsoft.com/office/officeart/2008/layout/HalfCircleOrganizationChart"/>
    <dgm:cxn modelId="{8C8FAF96-1EE7-4654-8410-7D80FFEB4792}" type="presParOf" srcId="{489DD7DF-BD37-4F34-9C1D-FEA90E04F806}" destId="{D7FE098F-E7D2-4DCC-A8E8-4D8E8EF8CCE0}" srcOrd="3" destOrd="0" presId="urn:microsoft.com/office/officeart/2008/layout/HalfCircleOrganizationChart"/>
    <dgm:cxn modelId="{9EAE1B64-1734-4438-96B4-BDB20F753B70}" type="presParOf" srcId="{489CBF60-8953-428F-BB5C-529327D79B24}" destId="{1146A36C-F909-483A-A3DF-6D994E1FC1BB}" srcOrd="1" destOrd="0" presId="urn:microsoft.com/office/officeart/2008/layout/HalfCircleOrganizationChart"/>
    <dgm:cxn modelId="{FCB1360A-B064-49EE-B02F-9EFF8D4E43CE}" type="presParOf" srcId="{489CBF60-8953-428F-BB5C-529327D79B24}" destId="{DD1C95A2-A359-4D9A-83A9-FEF9B6A5DD13}" srcOrd="2" destOrd="0" presId="urn:microsoft.com/office/officeart/2008/layout/HalfCircleOrganizationChart"/>
    <dgm:cxn modelId="{E1FC9C6D-B65B-4B9D-83FC-8075522E81C0}" type="presParOf" srcId="{3D13DE21-AA12-4703-8CB5-0EFE7598C3E6}" destId="{E9835AAE-7561-4F25-A2BD-0F58EC8501C8}" srcOrd="2" destOrd="0" presId="urn:microsoft.com/office/officeart/2008/layout/HalfCircleOrganizationChart"/>
    <dgm:cxn modelId="{1D3B323E-D7E4-4131-9A45-6497BF64AE47}" type="presParOf" srcId="{58ACBF22-9A56-4C74-BB78-A24F4D68246C}" destId="{ED716D2D-BD64-4DDE-82BD-63937459E1F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C602C-77F9-465F-8D3E-CA33EA17A39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9A9C50-9168-46B4-BB79-621CE0731647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Validation</a:t>
          </a:r>
        </a:p>
      </dgm:t>
    </dgm:pt>
    <dgm:pt modelId="{03D2FCA4-57FC-41FB-ADC8-D05D0C221A0F}" type="parTrans" cxnId="{B31E782B-4AA6-4DE4-8875-1D45CD57F270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FEEB6FE-9D66-480F-AEA0-68B7EDA42144}" type="sibTrans" cxnId="{B31E782B-4AA6-4DE4-8875-1D45CD57F270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B8906F86-17A3-4CEB-B44F-1493A95F557A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Target</a:t>
          </a:r>
        </a:p>
      </dgm:t>
    </dgm:pt>
    <dgm:pt modelId="{7C7BA107-4E8C-43D5-A00A-14BA98EFAEA2}" type="parTrans" cxnId="{5F3F3FFF-E7EA-4CC6-9C70-62F4E6B3A4D6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9B30F45-2A35-4210-A38A-FDCDABBABEF7}" type="sibTrans" cxnId="{5F3F3FFF-E7EA-4CC6-9C70-62F4E6B3A4D6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35FEB49-8C14-4DEF-9912-D98E8B581D0C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Payer Type</a:t>
          </a:r>
        </a:p>
      </dgm:t>
    </dgm:pt>
    <dgm:pt modelId="{267A48DD-6714-445C-95C4-0A20DBC604E8}" type="parTrans" cxnId="{5E2FCB76-7E08-429E-A7CC-24E7E3A459A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26124F59-FE0B-4CF8-A7A9-6542D490FFDE}" type="sibTrans" cxnId="{5E2FCB76-7E08-429E-A7CC-24E7E3A459A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E1A2641-A3A1-4066-B356-BDC20EEF333E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78043E46-CA8E-4973-A6BF-48047BC6AEB9}" type="parTrans" cxnId="{A35B60FE-47DF-4554-96BA-A8CCF0F02E64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15F95EE-C1A4-4188-BEA1-8430528F93B0}" type="sibTrans" cxnId="{A35B60FE-47DF-4554-96BA-A8CCF0F02E64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2DCAE112-F0F2-405F-A6D2-4555D750045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Rule</a:t>
          </a:r>
        </a:p>
      </dgm:t>
    </dgm:pt>
    <dgm:pt modelId="{CBB24B04-170C-4FE6-8FE5-4EB888A4BC34}" type="parTrans" cxnId="{4ACD7AD6-9CE9-43AF-B6D5-C823C76DFF93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04D5F5D-386C-458B-AD4A-18819B48FF63}" type="sibTrans" cxnId="{4ACD7AD6-9CE9-43AF-B6D5-C823C76DFF93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B7D134F-FB71-4F52-BA71-23B591E5F03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Message</a:t>
          </a:r>
        </a:p>
      </dgm:t>
    </dgm:pt>
    <dgm:pt modelId="{B26DDD2C-087C-40F0-81B8-0429EF3788B7}" type="parTrans" cxnId="{A59B9D72-8A6D-449F-88A9-C508E37736E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3C33986-7EC2-4735-A682-E0D7F66782FE}" type="sibTrans" cxnId="{A59B9D72-8A6D-449F-88A9-C508E37736E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A07FF1D-E38A-4342-AF9A-01C4A1DD8AE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Condition 1</a:t>
          </a:r>
        </a:p>
      </dgm:t>
    </dgm:pt>
    <dgm:pt modelId="{03939815-54A3-4173-9374-3229E8C8C468}" type="parTrans" cxnId="{4032905D-758B-47DB-B763-57A41CBFEB5B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672B0B0-74DC-4A65-8520-78DCC0625D5F}" type="sibTrans" cxnId="{4032905D-758B-47DB-B763-57A41CBFEB5B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9BE01FAD-D3E7-488E-B77D-1653BD01874C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Logical Operator</a:t>
          </a:r>
        </a:p>
      </dgm:t>
    </dgm:pt>
    <dgm:pt modelId="{6DA28D63-4730-4A5B-AB18-D532E19BDA3A}" type="parTrans" cxnId="{C0F49576-35A7-4D63-A7BC-E633A186C6C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DD3D6F6-A4E5-43F0-BD80-0D036A79561D}" type="sibTrans" cxnId="{C0F49576-35A7-4D63-A7BC-E633A186C6C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AA55E57-B63E-42F8-A75C-1C8E0D5168F4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Subjects</a:t>
          </a:r>
        </a:p>
      </dgm:t>
    </dgm:pt>
    <dgm:pt modelId="{7238AB7F-EEC4-473A-8CD5-8FD9BD98477C}" type="parTrans" cxnId="{67E43158-8AB6-4DDB-8E1D-87BFE2523A53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2F6B85B-D53B-439D-A1AF-AD063E801C41}" type="sibTrans" cxnId="{67E43158-8AB6-4DDB-8E1D-87BFE2523A53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14D0F75-6609-48C1-97E3-B941EDEAFB10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Modifiers</a:t>
          </a:r>
        </a:p>
      </dgm:t>
    </dgm:pt>
    <dgm:pt modelId="{D79E8F8B-6AC8-4832-B42B-9CD2FBEC40BC}" type="parTrans" cxnId="{536FB19E-FA6F-4868-ABBD-CC8B937E1FDF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F6FC7F4-FC4D-4542-8EDA-B7CAB1D2D627}" type="sibTrans" cxnId="{536FB19E-FA6F-4868-ABBD-CC8B937E1FDF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30F1F8E-C4E9-4A09-AC6A-AD5FC9F73251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Condition 2</a:t>
          </a:r>
        </a:p>
      </dgm:t>
    </dgm:pt>
    <dgm:pt modelId="{EB531047-420C-4832-A697-5D55E49DEC24}" type="parTrans" cxnId="{5555E481-1BEC-43D8-8EDE-0D2F9A2C8468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663B977-E838-431B-9EBA-237F99B5CC48}" type="sibTrans" cxnId="{5555E481-1BEC-43D8-8EDE-0D2F9A2C8468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9E729E9-B75A-4976-9C61-A35BC00A20C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Logical Operator</a:t>
          </a:r>
        </a:p>
      </dgm:t>
    </dgm:pt>
    <dgm:pt modelId="{41301CB3-C92D-423D-AA82-39E83E9F8ED4}" type="parTrans" cxnId="{96ECB5CA-3F09-4B76-BEC2-6DB9189D185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6BDA0E34-B499-44E8-9591-97990E74ACD1}" type="sibTrans" cxnId="{96ECB5CA-3F09-4B76-BEC2-6DB9189D185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678858C1-A72E-4293-B4E2-EDEE76913A07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Subjects</a:t>
          </a:r>
        </a:p>
      </dgm:t>
    </dgm:pt>
    <dgm:pt modelId="{D7175D20-010C-46C3-A67F-0ACA9FCB4A10}" type="parTrans" cxnId="{CAE17770-3EF1-4ACD-9718-0968224B7018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232B2D0-4AC7-455E-9ABA-C8841405528B}" type="sibTrans" cxnId="{CAE17770-3EF1-4ACD-9718-0968224B7018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911FAA6-4CF0-4725-9FCB-2AA265211C5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5F7B2DD5-0342-4DC8-A4C5-14746FFA0543}" type="parTrans" cxnId="{AA3F299A-00BE-4E02-B092-B24BD97F2B29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DA2D2F3-3052-4492-899A-0552EC9715B9}" type="sibTrans" cxnId="{AA3F299A-00BE-4E02-B092-B24BD97F2B29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FF4042ED-4161-4B0B-9C47-17BD99290380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Text</a:t>
          </a:r>
        </a:p>
      </dgm:t>
    </dgm:pt>
    <dgm:pt modelId="{6F6FD406-9F95-40B3-B949-D2ED5A72BFED}" type="parTrans" cxnId="{71FA187A-3076-44FE-9462-396B12E43AFD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170F1A97-7A0C-4AA5-982F-358740DFD550}" type="sibTrans" cxnId="{71FA187A-3076-44FE-9462-396B12E43AFD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84B76A2-E8AF-480B-A70F-40B4172E8325}">
      <dgm:prSet phldrT="[Text]" custT="1"/>
      <dgm:spPr/>
      <dgm:t>
        <a:bodyPr/>
        <a:lstStyle/>
        <a:p>
          <a:r>
            <a:rPr lang="en-US" sz="1600" dirty="0" smtClean="0">
              <a:latin typeface="Georgia" panose="02040502050405020303" pitchFamily="18" charset="0"/>
            </a:rPr>
            <a:t>Subjects</a:t>
          </a:r>
          <a:endParaRPr lang="en-US" sz="1600" dirty="0">
            <a:latin typeface="Georgia" panose="02040502050405020303" pitchFamily="18" charset="0"/>
          </a:endParaRPr>
        </a:p>
      </dgm:t>
    </dgm:pt>
    <dgm:pt modelId="{EEE139DD-6BD9-4EC9-8042-E78DD30D1D8C}" type="parTrans" cxnId="{371FE67F-96FA-429E-87BC-43AB2BAA47FE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0F714F6-58C5-4D86-AD12-872694D650D3}" type="sibTrans" cxnId="{371FE67F-96FA-429E-87BC-43AB2BAA47FE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BB9CCF92-5598-47EF-9C32-5DE7578698FF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3672CFA3-F824-4353-A416-4BE028791597}" type="parTrans" cxnId="{80884BB8-B867-45D4-A03A-B3F1A0723CDF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FC1E806-84B4-4A4B-BE7D-7A20A01C50A8}" type="sibTrans" cxnId="{80884BB8-B867-45D4-A03A-B3F1A0723CDF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58ED5B74-4D3D-4D7B-9D0F-2CFA2949F82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Modifiers</a:t>
          </a:r>
        </a:p>
      </dgm:t>
    </dgm:pt>
    <dgm:pt modelId="{3F7381DD-ED20-4116-BC12-2B4DE078BF64}" type="parTrans" cxnId="{283F1FF3-FD18-46E3-A8FE-84CEAF57091D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E950A640-BF18-4F4B-9B4E-EFAAF12CBB7F}" type="sibTrans" cxnId="{283F1FF3-FD18-46E3-A8FE-84CEAF57091D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912E8A23-D6C0-45FE-AE25-FC10026DEF3A}">
      <dgm:prSet phldrT="[Text]" custT="1"/>
      <dgm:spPr/>
      <dgm:t>
        <a:bodyPr/>
        <a:lstStyle/>
        <a:p>
          <a:r>
            <a:rPr lang="en-US" sz="1600">
              <a:latin typeface="Georgia" panose="02040502050405020303" pitchFamily="18" charset="0"/>
            </a:rPr>
            <a:t>Payer Name</a:t>
          </a:r>
          <a:endParaRPr lang="en-US" sz="1600" dirty="0">
            <a:latin typeface="Georgia" panose="02040502050405020303" pitchFamily="18" charset="0"/>
          </a:endParaRPr>
        </a:p>
      </dgm:t>
    </dgm:pt>
    <dgm:pt modelId="{EACB4901-6D83-49C4-A981-E2C11AE2C2D5}" type="parTrans" cxnId="{12C80C45-8574-4E8A-9F4A-9CB5F949F764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141CC35-3EE2-4908-8E48-00AAD09710E2}" type="sibTrans" cxnId="{12C80C45-8574-4E8A-9F4A-9CB5F949F764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7E80C66-BBAF-4EE5-920D-203766C86DF4}" type="pres">
      <dgm:prSet presAssocID="{DD0C602C-77F9-465F-8D3E-CA33EA17A3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8E100B-2ED5-4382-9F12-C553055AFDF9}" type="pres">
      <dgm:prSet presAssocID="{BC9A9C50-9168-46B4-BB79-621CE0731647}" presName="root1" presStyleCnt="0"/>
      <dgm:spPr/>
    </dgm:pt>
    <dgm:pt modelId="{09424BF5-3025-4021-9BE2-FFBAC1598389}" type="pres">
      <dgm:prSet presAssocID="{BC9A9C50-9168-46B4-BB79-621CE073164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212A2F-8E86-461F-B0A1-DC71E47EE2C1}" type="pres">
      <dgm:prSet presAssocID="{BC9A9C50-9168-46B4-BB79-621CE0731647}" presName="level2hierChild" presStyleCnt="0"/>
      <dgm:spPr/>
    </dgm:pt>
    <dgm:pt modelId="{F054D97F-D96D-4761-A87D-1BDBEDE4B918}" type="pres">
      <dgm:prSet presAssocID="{7C7BA107-4E8C-43D5-A00A-14BA98EFAEA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5C2DF73-1AAC-4E00-90AF-D5A35DDB7F39}" type="pres">
      <dgm:prSet presAssocID="{7C7BA107-4E8C-43D5-A00A-14BA98EFAEA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A551DD1-842D-47D8-A429-7E2135A7322F}" type="pres">
      <dgm:prSet presAssocID="{B8906F86-17A3-4CEB-B44F-1493A95F557A}" presName="root2" presStyleCnt="0"/>
      <dgm:spPr/>
    </dgm:pt>
    <dgm:pt modelId="{D56E94B2-4931-4FFE-96A0-4E844CD4F00B}" type="pres">
      <dgm:prSet presAssocID="{B8906F86-17A3-4CEB-B44F-1493A95F557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389EF-D8C8-4C74-A8C2-CC0A923C928D}" type="pres">
      <dgm:prSet presAssocID="{B8906F86-17A3-4CEB-B44F-1493A95F557A}" presName="level3hierChild" presStyleCnt="0"/>
      <dgm:spPr/>
    </dgm:pt>
    <dgm:pt modelId="{03B7EFBF-7EBD-4EA5-91F5-B550DB0E8570}" type="pres">
      <dgm:prSet presAssocID="{267A48DD-6714-445C-95C4-0A20DBC604E8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4E52598F-E6D1-48CE-A297-F0C879B041A5}" type="pres">
      <dgm:prSet presAssocID="{267A48DD-6714-445C-95C4-0A20DBC604E8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D604666-168A-4F23-8406-B4B68B12C895}" type="pres">
      <dgm:prSet presAssocID="{735FEB49-8C14-4DEF-9912-D98E8B581D0C}" presName="root2" presStyleCnt="0"/>
      <dgm:spPr/>
    </dgm:pt>
    <dgm:pt modelId="{D660A967-D97E-475F-BFBF-59A4924C6EA0}" type="pres">
      <dgm:prSet presAssocID="{735FEB49-8C14-4DEF-9912-D98E8B581D0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36B8A-93CC-4D6E-ACF8-639578212A70}" type="pres">
      <dgm:prSet presAssocID="{735FEB49-8C14-4DEF-9912-D98E8B581D0C}" presName="level3hierChild" presStyleCnt="0"/>
      <dgm:spPr/>
    </dgm:pt>
    <dgm:pt modelId="{982D66C1-F89A-41CD-AAFC-9351D3547535}" type="pres">
      <dgm:prSet presAssocID="{EACB4901-6D83-49C4-A981-E2C11AE2C2D5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D8B00509-B1BC-4823-98CA-56F364FB39EA}" type="pres">
      <dgm:prSet presAssocID="{EACB4901-6D83-49C4-A981-E2C11AE2C2D5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A7B971A-616A-46FD-B353-47124C84054D}" type="pres">
      <dgm:prSet presAssocID="{912E8A23-D6C0-45FE-AE25-FC10026DEF3A}" presName="root2" presStyleCnt="0"/>
      <dgm:spPr/>
    </dgm:pt>
    <dgm:pt modelId="{890D381F-0412-4FAE-8FD5-2308167FBF9B}" type="pres">
      <dgm:prSet presAssocID="{912E8A23-D6C0-45FE-AE25-FC10026DEF3A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0EB13-A5FC-45AF-A7B4-4FCFDC52B33D}" type="pres">
      <dgm:prSet presAssocID="{912E8A23-D6C0-45FE-AE25-FC10026DEF3A}" presName="level3hierChild" presStyleCnt="0"/>
      <dgm:spPr/>
    </dgm:pt>
    <dgm:pt modelId="{DA0A60B9-6729-49CC-B2A3-DEC3174F6C4B}" type="pres">
      <dgm:prSet presAssocID="{78043E46-CA8E-4973-A6BF-48047BC6AEB9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8779CA9-0E7E-469B-9452-AA4129BD52EE}" type="pres">
      <dgm:prSet presAssocID="{78043E46-CA8E-4973-A6BF-48047BC6AEB9}" presName="connTx" presStyleLbl="parChTrans1D3" presStyleIdx="2" presStyleCnt="7"/>
      <dgm:spPr/>
      <dgm:t>
        <a:bodyPr/>
        <a:lstStyle/>
        <a:p>
          <a:endParaRPr lang="en-US"/>
        </a:p>
      </dgm:t>
    </dgm:pt>
    <dgm:pt modelId="{41477010-B477-4DE3-89CC-4A78AA0C0DA7}" type="pres">
      <dgm:prSet presAssocID="{DE1A2641-A3A1-4066-B356-BDC20EEF333E}" presName="root2" presStyleCnt="0"/>
      <dgm:spPr/>
    </dgm:pt>
    <dgm:pt modelId="{E71F9E7D-E7A6-47C5-9CB3-36831C50D975}" type="pres">
      <dgm:prSet presAssocID="{DE1A2641-A3A1-4066-B356-BDC20EEF333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D6FAD-3136-469F-885F-892416257103}" type="pres">
      <dgm:prSet presAssocID="{DE1A2641-A3A1-4066-B356-BDC20EEF333E}" presName="level3hierChild" presStyleCnt="0"/>
      <dgm:spPr/>
    </dgm:pt>
    <dgm:pt modelId="{046947A8-49CC-46F9-803E-A17C0DF425B8}" type="pres">
      <dgm:prSet presAssocID="{CBB24B04-170C-4FE6-8FE5-4EB888A4BC3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508B35B-40FD-47ED-8159-5A72A58BFE5A}" type="pres">
      <dgm:prSet presAssocID="{CBB24B04-170C-4FE6-8FE5-4EB888A4BC3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4FC6B8B-E698-4512-A7F5-82D1E5D166C8}" type="pres">
      <dgm:prSet presAssocID="{2DCAE112-F0F2-405F-A6D2-4555D7500456}" presName="root2" presStyleCnt="0"/>
      <dgm:spPr/>
    </dgm:pt>
    <dgm:pt modelId="{48593CB9-0322-4861-A389-4336F12D7D90}" type="pres">
      <dgm:prSet presAssocID="{2DCAE112-F0F2-405F-A6D2-4555D750045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47949-57DC-4B0A-B375-6A42E489B457}" type="pres">
      <dgm:prSet presAssocID="{2DCAE112-F0F2-405F-A6D2-4555D7500456}" presName="level3hierChild" presStyleCnt="0"/>
      <dgm:spPr/>
    </dgm:pt>
    <dgm:pt modelId="{E807D29F-AA73-4F31-B505-229272DE9AA5}" type="pres">
      <dgm:prSet presAssocID="{03939815-54A3-4173-9374-3229E8C8C468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24B3DEB3-32CF-4001-926B-1DBE426C65B1}" type="pres">
      <dgm:prSet presAssocID="{03939815-54A3-4173-9374-3229E8C8C468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C07BEC9-F273-47FB-9865-6C200E2EE970}" type="pres">
      <dgm:prSet presAssocID="{8A07FF1D-E38A-4342-AF9A-01C4A1DD8AE6}" presName="root2" presStyleCnt="0"/>
      <dgm:spPr/>
    </dgm:pt>
    <dgm:pt modelId="{B3DE8D20-C743-4E78-AFCD-D56EA3BC44F1}" type="pres">
      <dgm:prSet presAssocID="{8A07FF1D-E38A-4342-AF9A-01C4A1DD8AE6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60B7E8-DFBE-41E3-8297-FD6E47D1A243}" type="pres">
      <dgm:prSet presAssocID="{8A07FF1D-E38A-4342-AF9A-01C4A1DD8AE6}" presName="level3hierChild" presStyleCnt="0"/>
      <dgm:spPr/>
    </dgm:pt>
    <dgm:pt modelId="{27561560-B032-40A5-A822-23BF89050ABD}" type="pres">
      <dgm:prSet presAssocID="{6DA28D63-4730-4A5B-AB18-D532E19BDA3A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B22054E9-B1A2-4327-8968-376FD137C6B1}" type="pres">
      <dgm:prSet presAssocID="{6DA28D63-4730-4A5B-AB18-D532E19BDA3A}" presName="connTx" presStyleLbl="parChTrans1D4" presStyleIdx="0" presStyleCnt="8"/>
      <dgm:spPr/>
      <dgm:t>
        <a:bodyPr/>
        <a:lstStyle/>
        <a:p>
          <a:endParaRPr lang="en-US"/>
        </a:p>
      </dgm:t>
    </dgm:pt>
    <dgm:pt modelId="{608D932F-A46C-46C7-AF07-E28ED0DBBDC3}" type="pres">
      <dgm:prSet presAssocID="{9BE01FAD-D3E7-488E-B77D-1653BD01874C}" presName="root2" presStyleCnt="0"/>
      <dgm:spPr/>
    </dgm:pt>
    <dgm:pt modelId="{4DF879A6-A389-43BF-ADB3-F3BC5AE2ABB0}" type="pres">
      <dgm:prSet presAssocID="{9BE01FAD-D3E7-488E-B77D-1653BD01874C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F5C8A-40EB-45F4-A2E2-1716705F40E3}" type="pres">
      <dgm:prSet presAssocID="{9BE01FAD-D3E7-488E-B77D-1653BD01874C}" presName="level3hierChild" presStyleCnt="0"/>
      <dgm:spPr/>
    </dgm:pt>
    <dgm:pt modelId="{2479CDC7-9A6B-4405-B11A-C1D9E09A8093}" type="pres">
      <dgm:prSet presAssocID="{7238AB7F-EEC4-473A-8CD5-8FD9BD98477C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DB70FE2F-74CE-49FC-9D75-3A977D4AD470}" type="pres">
      <dgm:prSet presAssocID="{7238AB7F-EEC4-473A-8CD5-8FD9BD98477C}" presName="connTx" presStyleLbl="parChTrans1D4" presStyleIdx="1" presStyleCnt="8"/>
      <dgm:spPr/>
      <dgm:t>
        <a:bodyPr/>
        <a:lstStyle/>
        <a:p>
          <a:endParaRPr lang="en-US"/>
        </a:p>
      </dgm:t>
    </dgm:pt>
    <dgm:pt modelId="{34D8D12F-A8A7-4E82-B726-4F8EF5D5EA69}" type="pres">
      <dgm:prSet presAssocID="{DAA55E57-B63E-42F8-A75C-1C8E0D5168F4}" presName="root2" presStyleCnt="0"/>
      <dgm:spPr/>
    </dgm:pt>
    <dgm:pt modelId="{A8F8EC4B-12E0-4C37-B73F-F5D4C509D544}" type="pres">
      <dgm:prSet presAssocID="{DAA55E57-B63E-42F8-A75C-1C8E0D5168F4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A84D5-D7DD-4147-8E29-D3873F2EA89A}" type="pres">
      <dgm:prSet presAssocID="{DAA55E57-B63E-42F8-A75C-1C8E0D5168F4}" presName="level3hierChild" presStyleCnt="0"/>
      <dgm:spPr/>
    </dgm:pt>
    <dgm:pt modelId="{67164877-C804-4F54-82E5-2B35290E4932}" type="pres">
      <dgm:prSet presAssocID="{3672CFA3-F824-4353-A416-4BE028791597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0D1C7B25-C3EF-4682-9347-FF4CF660B7F1}" type="pres">
      <dgm:prSet presAssocID="{3672CFA3-F824-4353-A416-4BE028791597}" presName="connTx" presStyleLbl="parChTrans1D4" presStyleIdx="2" presStyleCnt="8"/>
      <dgm:spPr/>
      <dgm:t>
        <a:bodyPr/>
        <a:lstStyle/>
        <a:p>
          <a:endParaRPr lang="en-US"/>
        </a:p>
      </dgm:t>
    </dgm:pt>
    <dgm:pt modelId="{7FFD5D69-F3B2-48A6-B8BB-5012ED25FED7}" type="pres">
      <dgm:prSet presAssocID="{BB9CCF92-5598-47EF-9C32-5DE7578698FF}" presName="root2" presStyleCnt="0"/>
      <dgm:spPr/>
    </dgm:pt>
    <dgm:pt modelId="{4C25817E-D421-493B-A9FC-D332138FFDE2}" type="pres">
      <dgm:prSet presAssocID="{BB9CCF92-5598-47EF-9C32-5DE7578698F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0F937-8FA6-4951-9C05-30DE7D51D4C0}" type="pres">
      <dgm:prSet presAssocID="{BB9CCF92-5598-47EF-9C32-5DE7578698FF}" presName="level3hierChild" presStyleCnt="0"/>
      <dgm:spPr/>
    </dgm:pt>
    <dgm:pt modelId="{DD976305-B913-468C-9B7F-2C7EFFCB2FFA}" type="pres">
      <dgm:prSet presAssocID="{D79E8F8B-6AC8-4832-B42B-9CD2FBEC40BC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B0550655-84CB-46B4-8904-D3123A1325DD}" type="pres">
      <dgm:prSet presAssocID="{D79E8F8B-6AC8-4832-B42B-9CD2FBEC40BC}" presName="connTx" presStyleLbl="parChTrans1D4" presStyleIdx="3" presStyleCnt="8"/>
      <dgm:spPr/>
      <dgm:t>
        <a:bodyPr/>
        <a:lstStyle/>
        <a:p>
          <a:endParaRPr lang="en-US"/>
        </a:p>
      </dgm:t>
    </dgm:pt>
    <dgm:pt modelId="{15C705B0-A71F-4EB2-BD92-0CCFF5E7F5C3}" type="pres">
      <dgm:prSet presAssocID="{C14D0F75-6609-48C1-97E3-B941EDEAFB10}" presName="root2" presStyleCnt="0"/>
      <dgm:spPr/>
    </dgm:pt>
    <dgm:pt modelId="{43C4D4AB-1A2C-4374-AEFE-841C2635DC0D}" type="pres">
      <dgm:prSet presAssocID="{C14D0F75-6609-48C1-97E3-B941EDEAFB10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B209A-879D-432E-8891-E0272704EDCE}" type="pres">
      <dgm:prSet presAssocID="{C14D0F75-6609-48C1-97E3-B941EDEAFB10}" presName="level3hierChild" presStyleCnt="0"/>
      <dgm:spPr/>
    </dgm:pt>
    <dgm:pt modelId="{4F3EDF6D-0BA5-4387-900F-30E6F382B3EC}" type="pres">
      <dgm:prSet presAssocID="{EB531047-420C-4832-A697-5D55E49DEC2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19D9A274-34BD-4D11-B1A6-094BC6B5B407}" type="pres">
      <dgm:prSet presAssocID="{EB531047-420C-4832-A697-5D55E49DEC2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9984B2C-CCBB-4F22-B0B6-D97D0790D021}" type="pres">
      <dgm:prSet presAssocID="{A30F1F8E-C4E9-4A09-AC6A-AD5FC9F73251}" presName="root2" presStyleCnt="0"/>
      <dgm:spPr/>
    </dgm:pt>
    <dgm:pt modelId="{664FDD2C-22F7-47C3-AC0D-C0EE1BFDF7D5}" type="pres">
      <dgm:prSet presAssocID="{A30F1F8E-C4E9-4A09-AC6A-AD5FC9F73251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AA73E-C433-4D3C-B9FF-082EB7F1325A}" type="pres">
      <dgm:prSet presAssocID="{A30F1F8E-C4E9-4A09-AC6A-AD5FC9F73251}" presName="level3hierChild" presStyleCnt="0"/>
      <dgm:spPr/>
    </dgm:pt>
    <dgm:pt modelId="{0CE51DFD-A2AC-490B-9267-F776572A5395}" type="pres">
      <dgm:prSet presAssocID="{41301CB3-C92D-423D-AA82-39E83E9F8ED4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84D69A88-4A56-48BE-A57F-980805331885}" type="pres">
      <dgm:prSet presAssocID="{41301CB3-C92D-423D-AA82-39E83E9F8ED4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C449C27-B692-4838-992C-0AA207B70EE0}" type="pres">
      <dgm:prSet presAssocID="{C9E729E9-B75A-4976-9C61-A35BC00A20C6}" presName="root2" presStyleCnt="0"/>
      <dgm:spPr/>
    </dgm:pt>
    <dgm:pt modelId="{BFDAF39F-45D3-4890-8EC2-74A93012A766}" type="pres">
      <dgm:prSet presAssocID="{C9E729E9-B75A-4976-9C61-A35BC00A20C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321A0-7E67-487D-9835-30531A7C0129}" type="pres">
      <dgm:prSet presAssocID="{C9E729E9-B75A-4976-9C61-A35BC00A20C6}" presName="level3hierChild" presStyleCnt="0"/>
      <dgm:spPr/>
    </dgm:pt>
    <dgm:pt modelId="{53784A77-5483-475E-AF09-9661FDA74FFC}" type="pres">
      <dgm:prSet presAssocID="{D7175D20-010C-46C3-A67F-0ACA9FCB4A10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8FC4DFEF-3849-4C13-BAFC-63BB004F0435}" type="pres">
      <dgm:prSet presAssocID="{D7175D20-010C-46C3-A67F-0ACA9FCB4A10}" presName="connTx" presStyleLbl="parChTrans1D4" presStyleIdx="5" presStyleCnt="8"/>
      <dgm:spPr/>
      <dgm:t>
        <a:bodyPr/>
        <a:lstStyle/>
        <a:p>
          <a:endParaRPr lang="en-US"/>
        </a:p>
      </dgm:t>
    </dgm:pt>
    <dgm:pt modelId="{4794BD06-AE62-46BD-B873-671E41A1CE69}" type="pres">
      <dgm:prSet presAssocID="{678858C1-A72E-4293-B4E2-EDEE76913A07}" presName="root2" presStyleCnt="0"/>
      <dgm:spPr/>
    </dgm:pt>
    <dgm:pt modelId="{AAA9E7CC-5BBE-44F0-AFE7-19FD6B588EA7}" type="pres">
      <dgm:prSet presAssocID="{678858C1-A72E-4293-B4E2-EDEE76913A07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FEE1D-8574-45CF-BECE-D9EB329A8D67}" type="pres">
      <dgm:prSet presAssocID="{678858C1-A72E-4293-B4E2-EDEE76913A07}" presName="level3hierChild" presStyleCnt="0"/>
      <dgm:spPr/>
    </dgm:pt>
    <dgm:pt modelId="{2DB00733-2B75-4BC5-8B36-501C6348FF01}" type="pres">
      <dgm:prSet presAssocID="{5F7B2DD5-0342-4DC8-A4C5-14746FFA0543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D70F010E-0BEB-4BBF-90A6-36BE58D558A1}" type="pres">
      <dgm:prSet presAssocID="{5F7B2DD5-0342-4DC8-A4C5-14746FFA0543}" presName="connTx" presStyleLbl="parChTrans1D4" presStyleIdx="6" presStyleCnt="8"/>
      <dgm:spPr/>
      <dgm:t>
        <a:bodyPr/>
        <a:lstStyle/>
        <a:p>
          <a:endParaRPr lang="en-US"/>
        </a:p>
      </dgm:t>
    </dgm:pt>
    <dgm:pt modelId="{7E679EA1-43CE-469E-9E41-5E5A3E6E2F55}" type="pres">
      <dgm:prSet presAssocID="{8911FAA6-4CF0-4725-9FCB-2AA265211C55}" presName="root2" presStyleCnt="0"/>
      <dgm:spPr/>
    </dgm:pt>
    <dgm:pt modelId="{04BCA59D-4361-47BF-9C97-37046A45D690}" type="pres">
      <dgm:prSet presAssocID="{8911FAA6-4CF0-4725-9FCB-2AA265211C55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9D92B-8DFD-4626-9926-D334E3A2E059}" type="pres">
      <dgm:prSet presAssocID="{8911FAA6-4CF0-4725-9FCB-2AA265211C55}" presName="level3hierChild" presStyleCnt="0"/>
      <dgm:spPr/>
    </dgm:pt>
    <dgm:pt modelId="{C8B75B46-BC11-454A-8DDB-B98844AD2692}" type="pres">
      <dgm:prSet presAssocID="{3F7381DD-ED20-4116-BC12-2B4DE078BF64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BFA7E891-3679-41FD-BD3B-9F4C8DE0A6EA}" type="pres">
      <dgm:prSet presAssocID="{3F7381DD-ED20-4116-BC12-2B4DE078BF64}" presName="connTx" presStyleLbl="parChTrans1D4" presStyleIdx="7" presStyleCnt="8"/>
      <dgm:spPr/>
      <dgm:t>
        <a:bodyPr/>
        <a:lstStyle/>
        <a:p>
          <a:endParaRPr lang="en-US"/>
        </a:p>
      </dgm:t>
    </dgm:pt>
    <dgm:pt modelId="{FCDF25C1-81CF-40AC-840F-BC8B27DE2C54}" type="pres">
      <dgm:prSet presAssocID="{58ED5B74-4D3D-4D7B-9D0F-2CFA2949F825}" presName="root2" presStyleCnt="0"/>
      <dgm:spPr/>
    </dgm:pt>
    <dgm:pt modelId="{AC9FBEB5-0BAE-42FD-97C7-45EB1389FC80}" type="pres">
      <dgm:prSet presAssocID="{58ED5B74-4D3D-4D7B-9D0F-2CFA2949F825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81C64-875D-4A4F-A3D6-ACCEE0176F2F}" type="pres">
      <dgm:prSet presAssocID="{58ED5B74-4D3D-4D7B-9D0F-2CFA2949F825}" presName="level3hierChild" presStyleCnt="0"/>
      <dgm:spPr/>
    </dgm:pt>
    <dgm:pt modelId="{18E0DA5C-700B-43C1-8098-45871A631B22}" type="pres">
      <dgm:prSet presAssocID="{B26DDD2C-087C-40F0-81B8-0429EF3788B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9A5F00C9-2CFA-4187-8C72-2D5A7D435162}" type="pres">
      <dgm:prSet presAssocID="{B26DDD2C-087C-40F0-81B8-0429EF3788B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24F2525-005A-4971-8ADD-6FAD8413017F}" type="pres">
      <dgm:prSet presAssocID="{8B7D134F-FB71-4F52-BA71-23B591E5F035}" presName="root2" presStyleCnt="0"/>
      <dgm:spPr/>
    </dgm:pt>
    <dgm:pt modelId="{038D5DA3-CAB9-47D8-A3A1-64D25EA90994}" type="pres">
      <dgm:prSet presAssocID="{8B7D134F-FB71-4F52-BA71-23B591E5F03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B2E08-E7D0-4036-8CF7-AF0A9FBDA24F}" type="pres">
      <dgm:prSet presAssocID="{8B7D134F-FB71-4F52-BA71-23B591E5F035}" presName="level3hierChild" presStyleCnt="0"/>
      <dgm:spPr/>
    </dgm:pt>
    <dgm:pt modelId="{2CE679BE-AD83-4635-B333-1E6602DDA14B}" type="pres">
      <dgm:prSet presAssocID="{6F6FD406-9F95-40B3-B949-D2ED5A72BFED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9ADF2731-0F03-4FFE-AABC-A7C930ED082B}" type="pres">
      <dgm:prSet presAssocID="{6F6FD406-9F95-40B3-B949-D2ED5A72BFED}" presName="connTx" presStyleLbl="parChTrans1D3" presStyleIdx="5" presStyleCnt="7"/>
      <dgm:spPr/>
      <dgm:t>
        <a:bodyPr/>
        <a:lstStyle/>
        <a:p>
          <a:endParaRPr lang="en-US"/>
        </a:p>
      </dgm:t>
    </dgm:pt>
    <dgm:pt modelId="{D4B67ACB-E511-4A74-94F9-281FBDDD68FA}" type="pres">
      <dgm:prSet presAssocID="{FF4042ED-4161-4B0B-9C47-17BD99290380}" presName="root2" presStyleCnt="0"/>
      <dgm:spPr/>
    </dgm:pt>
    <dgm:pt modelId="{7231D220-0AEF-4F31-BE76-7694EFDBAE28}" type="pres">
      <dgm:prSet presAssocID="{FF4042ED-4161-4B0B-9C47-17BD99290380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1D668-EF15-4C50-96F5-D596117CD2D5}" type="pres">
      <dgm:prSet presAssocID="{FF4042ED-4161-4B0B-9C47-17BD99290380}" presName="level3hierChild" presStyleCnt="0"/>
      <dgm:spPr/>
    </dgm:pt>
    <dgm:pt modelId="{D7F7FD22-8D59-4136-9F39-26D4400EFB68}" type="pres">
      <dgm:prSet presAssocID="{EEE139DD-6BD9-4EC9-8042-E78DD30D1D8C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70046B07-64A0-42B7-8486-4C8489F360A3}" type="pres">
      <dgm:prSet presAssocID="{EEE139DD-6BD9-4EC9-8042-E78DD30D1D8C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87F4B6B-E788-4543-9780-2A80D80F2212}" type="pres">
      <dgm:prSet presAssocID="{384B76A2-E8AF-480B-A70F-40B4172E8325}" presName="root2" presStyleCnt="0"/>
      <dgm:spPr/>
    </dgm:pt>
    <dgm:pt modelId="{521FF2EE-B7FB-45A8-AB95-F50878D8B9A0}" type="pres">
      <dgm:prSet presAssocID="{384B76A2-E8AF-480B-A70F-40B4172E832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B891D-E0A4-42F2-A0E4-58F41D4D6035}" type="pres">
      <dgm:prSet presAssocID="{384B76A2-E8AF-480B-A70F-40B4172E8325}" presName="level3hierChild" presStyleCnt="0"/>
      <dgm:spPr/>
    </dgm:pt>
  </dgm:ptLst>
  <dgm:cxnLst>
    <dgm:cxn modelId="{F113A510-7882-49B2-A671-F76FC8D7BE25}" type="presOf" srcId="{D79E8F8B-6AC8-4832-B42B-9CD2FBEC40BC}" destId="{B0550655-84CB-46B4-8904-D3123A1325DD}" srcOrd="1" destOrd="0" presId="urn:microsoft.com/office/officeart/2005/8/layout/hierarchy2"/>
    <dgm:cxn modelId="{96ECB5CA-3F09-4B76-BEC2-6DB9189D1857}" srcId="{A30F1F8E-C4E9-4A09-AC6A-AD5FC9F73251}" destId="{C9E729E9-B75A-4976-9C61-A35BC00A20C6}" srcOrd="0" destOrd="0" parTransId="{41301CB3-C92D-423D-AA82-39E83E9F8ED4}" sibTransId="{6BDA0E34-B499-44E8-9591-97990E74ACD1}"/>
    <dgm:cxn modelId="{6A803BF1-9DB0-4248-AE3B-D4BAF4D1FAFF}" type="presOf" srcId="{6DA28D63-4730-4A5B-AB18-D532E19BDA3A}" destId="{B22054E9-B1A2-4327-8968-376FD137C6B1}" srcOrd="1" destOrd="0" presId="urn:microsoft.com/office/officeart/2005/8/layout/hierarchy2"/>
    <dgm:cxn modelId="{E6F1F77A-F2D9-4683-BD5B-2149CEA41FE0}" type="presOf" srcId="{C14D0F75-6609-48C1-97E3-B941EDEAFB10}" destId="{43C4D4AB-1A2C-4374-AEFE-841C2635DC0D}" srcOrd="0" destOrd="0" presId="urn:microsoft.com/office/officeart/2005/8/layout/hierarchy2"/>
    <dgm:cxn modelId="{577F18F5-FABA-4DBC-8ABF-827C69D0DD29}" type="presOf" srcId="{3F7381DD-ED20-4116-BC12-2B4DE078BF64}" destId="{BFA7E891-3679-41FD-BD3B-9F4C8DE0A6EA}" srcOrd="1" destOrd="0" presId="urn:microsoft.com/office/officeart/2005/8/layout/hierarchy2"/>
    <dgm:cxn modelId="{61801283-2894-4E39-ADE7-25D42708433B}" type="presOf" srcId="{41301CB3-C92D-423D-AA82-39E83E9F8ED4}" destId="{0CE51DFD-A2AC-490B-9267-F776572A5395}" srcOrd="0" destOrd="0" presId="urn:microsoft.com/office/officeart/2005/8/layout/hierarchy2"/>
    <dgm:cxn modelId="{F589A9AA-27C4-420A-A457-CF763F27D258}" type="presOf" srcId="{BB9CCF92-5598-47EF-9C32-5DE7578698FF}" destId="{4C25817E-D421-493B-A9FC-D332138FFDE2}" srcOrd="0" destOrd="0" presId="urn:microsoft.com/office/officeart/2005/8/layout/hierarchy2"/>
    <dgm:cxn modelId="{C2671D41-F198-44B1-B622-CAD46F3F07E1}" type="presOf" srcId="{7238AB7F-EEC4-473A-8CD5-8FD9BD98477C}" destId="{DB70FE2F-74CE-49FC-9D75-3A977D4AD470}" srcOrd="1" destOrd="0" presId="urn:microsoft.com/office/officeart/2005/8/layout/hierarchy2"/>
    <dgm:cxn modelId="{DDF386D7-FD6E-468B-A921-52F9D47E45A6}" type="presOf" srcId="{5F7B2DD5-0342-4DC8-A4C5-14746FFA0543}" destId="{D70F010E-0BEB-4BBF-90A6-36BE58D558A1}" srcOrd="1" destOrd="0" presId="urn:microsoft.com/office/officeart/2005/8/layout/hierarchy2"/>
    <dgm:cxn modelId="{970D86BA-5160-4EFA-A5E5-571DFBD6F835}" type="presOf" srcId="{6F6FD406-9F95-40B3-B949-D2ED5A72BFED}" destId="{2CE679BE-AD83-4635-B333-1E6602DDA14B}" srcOrd="0" destOrd="0" presId="urn:microsoft.com/office/officeart/2005/8/layout/hierarchy2"/>
    <dgm:cxn modelId="{9493DDEA-3AB0-4C36-A00A-41C55AFF2AA9}" type="presOf" srcId="{78043E46-CA8E-4973-A6BF-48047BC6AEB9}" destId="{88779CA9-0E7E-469B-9452-AA4129BD52EE}" srcOrd="1" destOrd="0" presId="urn:microsoft.com/office/officeart/2005/8/layout/hierarchy2"/>
    <dgm:cxn modelId="{71FA187A-3076-44FE-9462-396B12E43AFD}" srcId="{8B7D134F-FB71-4F52-BA71-23B591E5F035}" destId="{FF4042ED-4161-4B0B-9C47-17BD99290380}" srcOrd="0" destOrd="0" parTransId="{6F6FD406-9F95-40B3-B949-D2ED5A72BFED}" sibTransId="{170F1A97-7A0C-4AA5-982F-358740DFD550}"/>
    <dgm:cxn modelId="{BE178C2B-2A46-4304-A6E4-D4887D191D66}" type="presOf" srcId="{912E8A23-D6C0-45FE-AE25-FC10026DEF3A}" destId="{890D381F-0412-4FAE-8FD5-2308167FBF9B}" srcOrd="0" destOrd="0" presId="urn:microsoft.com/office/officeart/2005/8/layout/hierarchy2"/>
    <dgm:cxn modelId="{CA7E58F1-8B63-4C90-A9F8-AB0703170603}" type="presOf" srcId="{267A48DD-6714-445C-95C4-0A20DBC604E8}" destId="{03B7EFBF-7EBD-4EA5-91F5-B550DB0E8570}" srcOrd="0" destOrd="0" presId="urn:microsoft.com/office/officeart/2005/8/layout/hierarchy2"/>
    <dgm:cxn modelId="{422C6E02-7936-4151-A335-A32A4765B0A3}" type="presOf" srcId="{6F6FD406-9F95-40B3-B949-D2ED5A72BFED}" destId="{9ADF2731-0F03-4FFE-AABC-A7C930ED082B}" srcOrd="1" destOrd="0" presId="urn:microsoft.com/office/officeart/2005/8/layout/hierarchy2"/>
    <dgm:cxn modelId="{FDA1C460-3E41-4051-876A-960362855009}" type="presOf" srcId="{BC9A9C50-9168-46B4-BB79-621CE0731647}" destId="{09424BF5-3025-4021-9BE2-FFBAC1598389}" srcOrd="0" destOrd="0" presId="urn:microsoft.com/office/officeart/2005/8/layout/hierarchy2"/>
    <dgm:cxn modelId="{F18CC594-A04F-4FA3-A082-4FC06223D9AA}" type="presOf" srcId="{3672CFA3-F824-4353-A416-4BE028791597}" destId="{67164877-C804-4F54-82E5-2B35290E4932}" srcOrd="0" destOrd="0" presId="urn:microsoft.com/office/officeart/2005/8/layout/hierarchy2"/>
    <dgm:cxn modelId="{42D2CAAC-7C16-4608-A681-E07472BB635D}" type="presOf" srcId="{5F7B2DD5-0342-4DC8-A4C5-14746FFA0543}" destId="{2DB00733-2B75-4BC5-8B36-501C6348FF01}" srcOrd="0" destOrd="0" presId="urn:microsoft.com/office/officeart/2005/8/layout/hierarchy2"/>
    <dgm:cxn modelId="{E03B06F2-941B-4E59-8E05-B64C8EC9BDD1}" type="presOf" srcId="{EB531047-420C-4832-A697-5D55E49DEC24}" destId="{19D9A274-34BD-4D11-B1A6-094BC6B5B407}" srcOrd="1" destOrd="0" presId="urn:microsoft.com/office/officeart/2005/8/layout/hierarchy2"/>
    <dgm:cxn modelId="{C73BCD65-884E-4244-99C0-C7A720469E08}" type="presOf" srcId="{03939815-54A3-4173-9374-3229E8C8C468}" destId="{E807D29F-AA73-4F31-B505-229272DE9AA5}" srcOrd="0" destOrd="0" presId="urn:microsoft.com/office/officeart/2005/8/layout/hierarchy2"/>
    <dgm:cxn modelId="{8AFA8C94-CADB-4B5A-8960-87165859E21C}" type="presOf" srcId="{EEE139DD-6BD9-4EC9-8042-E78DD30D1D8C}" destId="{70046B07-64A0-42B7-8486-4C8489F360A3}" srcOrd="1" destOrd="0" presId="urn:microsoft.com/office/officeart/2005/8/layout/hierarchy2"/>
    <dgm:cxn modelId="{0415DC80-FE81-482E-968A-9C109671167F}" type="presOf" srcId="{7238AB7F-EEC4-473A-8CD5-8FD9BD98477C}" destId="{2479CDC7-9A6B-4405-B11A-C1D9E09A8093}" srcOrd="0" destOrd="0" presId="urn:microsoft.com/office/officeart/2005/8/layout/hierarchy2"/>
    <dgm:cxn modelId="{C4EEE99C-4D93-4566-9438-A34AB3106BB9}" type="presOf" srcId="{EB531047-420C-4832-A697-5D55E49DEC24}" destId="{4F3EDF6D-0BA5-4387-900F-30E6F382B3EC}" srcOrd="0" destOrd="0" presId="urn:microsoft.com/office/officeart/2005/8/layout/hierarchy2"/>
    <dgm:cxn modelId="{AA3F299A-00BE-4E02-B092-B24BD97F2B29}" srcId="{678858C1-A72E-4293-B4E2-EDEE76913A07}" destId="{8911FAA6-4CF0-4725-9FCB-2AA265211C55}" srcOrd="0" destOrd="0" parTransId="{5F7B2DD5-0342-4DC8-A4C5-14746FFA0543}" sibTransId="{7DA2D2F3-3052-4492-899A-0552EC9715B9}"/>
    <dgm:cxn modelId="{CFB6713E-B0A0-43B9-B92B-BDB1262C82E5}" type="presOf" srcId="{41301CB3-C92D-423D-AA82-39E83E9F8ED4}" destId="{84D69A88-4A56-48BE-A57F-980805331885}" srcOrd="1" destOrd="0" presId="urn:microsoft.com/office/officeart/2005/8/layout/hierarchy2"/>
    <dgm:cxn modelId="{5A04C5D2-4095-47E6-81FA-C9BF757B61C4}" type="presOf" srcId="{3F7381DD-ED20-4116-BC12-2B4DE078BF64}" destId="{C8B75B46-BC11-454A-8DDB-B98844AD2692}" srcOrd="0" destOrd="0" presId="urn:microsoft.com/office/officeart/2005/8/layout/hierarchy2"/>
    <dgm:cxn modelId="{8A2F7808-B533-4FED-BFC1-702017AC98D7}" type="presOf" srcId="{735FEB49-8C14-4DEF-9912-D98E8B581D0C}" destId="{D660A967-D97E-475F-BFBF-59A4924C6EA0}" srcOrd="0" destOrd="0" presId="urn:microsoft.com/office/officeart/2005/8/layout/hierarchy2"/>
    <dgm:cxn modelId="{5927A410-6293-4445-B472-04B791952D85}" type="presOf" srcId="{EEE139DD-6BD9-4EC9-8042-E78DD30D1D8C}" destId="{D7F7FD22-8D59-4136-9F39-26D4400EFB68}" srcOrd="0" destOrd="0" presId="urn:microsoft.com/office/officeart/2005/8/layout/hierarchy2"/>
    <dgm:cxn modelId="{5555E481-1BEC-43D8-8EDE-0D2F9A2C8468}" srcId="{2DCAE112-F0F2-405F-A6D2-4555D7500456}" destId="{A30F1F8E-C4E9-4A09-AC6A-AD5FC9F73251}" srcOrd="1" destOrd="0" parTransId="{EB531047-420C-4832-A697-5D55E49DEC24}" sibTransId="{0663B977-E838-431B-9EBA-237F99B5CC48}"/>
    <dgm:cxn modelId="{371FE67F-96FA-429E-87BC-43AB2BAA47FE}" srcId="{8B7D134F-FB71-4F52-BA71-23B591E5F035}" destId="{384B76A2-E8AF-480B-A70F-40B4172E8325}" srcOrd="1" destOrd="0" parTransId="{EEE139DD-6BD9-4EC9-8042-E78DD30D1D8C}" sibTransId="{70F714F6-58C5-4D86-AD12-872694D650D3}"/>
    <dgm:cxn modelId="{D4E895EC-3C82-4225-B65A-580A1A8FBC69}" type="presOf" srcId="{B26DDD2C-087C-40F0-81B8-0429EF3788B7}" destId="{9A5F00C9-2CFA-4187-8C72-2D5A7D435162}" srcOrd="1" destOrd="0" presId="urn:microsoft.com/office/officeart/2005/8/layout/hierarchy2"/>
    <dgm:cxn modelId="{EFF93CF6-04E7-4A01-8D03-1C8D8AA7E6DE}" type="presOf" srcId="{8911FAA6-4CF0-4725-9FCB-2AA265211C55}" destId="{04BCA59D-4361-47BF-9C97-37046A45D690}" srcOrd="0" destOrd="0" presId="urn:microsoft.com/office/officeart/2005/8/layout/hierarchy2"/>
    <dgm:cxn modelId="{4ACD7AD6-9CE9-43AF-B6D5-C823C76DFF93}" srcId="{BC9A9C50-9168-46B4-BB79-621CE0731647}" destId="{2DCAE112-F0F2-405F-A6D2-4555D7500456}" srcOrd="1" destOrd="0" parTransId="{CBB24B04-170C-4FE6-8FE5-4EB888A4BC34}" sibTransId="{304D5F5D-386C-458B-AD4A-18819B48FF63}"/>
    <dgm:cxn modelId="{C0F49576-35A7-4D63-A7BC-E633A186C6C7}" srcId="{8A07FF1D-E38A-4342-AF9A-01C4A1DD8AE6}" destId="{9BE01FAD-D3E7-488E-B77D-1653BD01874C}" srcOrd="0" destOrd="0" parTransId="{6DA28D63-4730-4A5B-AB18-D532E19BDA3A}" sibTransId="{3DD3D6F6-A4E5-43F0-BD80-0D036A79561D}"/>
    <dgm:cxn modelId="{5E2FCB76-7E08-429E-A7CC-24E7E3A459A7}" srcId="{B8906F86-17A3-4CEB-B44F-1493A95F557A}" destId="{735FEB49-8C14-4DEF-9912-D98E8B581D0C}" srcOrd="0" destOrd="0" parTransId="{267A48DD-6714-445C-95C4-0A20DBC604E8}" sibTransId="{26124F59-FE0B-4CF8-A7A9-6542D490FFDE}"/>
    <dgm:cxn modelId="{02261A9C-CE83-41B7-A046-E36D0E5B0680}" type="presOf" srcId="{78043E46-CA8E-4973-A6BF-48047BC6AEB9}" destId="{DA0A60B9-6729-49CC-B2A3-DEC3174F6C4B}" srcOrd="0" destOrd="0" presId="urn:microsoft.com/office/officeart/2005/8/layout/hierarchy2"/>
    <dgm:cxn modelId="{283F1FF3-FD18-46E3-A8FE-84CEAF57091D}" srcId="{678858C1-A72E-4293-B4E2-EDEE76913A07}" destId="{58ED5B74-4D3D-4D7B-9D0F-2CFA2949F825}" srcOrd="1" destOrd="0" parTransId="{3F7381DD-ED20-4116-BC12-2B4DE078BF64}" sibTransId="{E950A640-BF18-4F4B-9B4E-EFAAF12CBB7F}"/>
    <dgm:cxn modelId="{C940AE72-C0EC-4B8E-993F-5E1647DFA6E2}" type="presOf" srcId="{DD0C602C-77F9-465F-8D3E-CA33EA17A398}" destId="{C7E80C66-BBAF-4EE5-920D-203766C86DF4}" srcOrd="0" destOrd="0" presId="urn:microsoft.com/office/officeart/2005/8/layout/hierarchy2"/>
    <dgm:cxn modelId="{49C79B87-F2E0-4B40-9E1A-27E77B7BEB23}" type="presOf" srcId="{8B7D134F-FB71-4F52-BA71-23B591E5F035}" destId="{038D5DA3-CAB9-47D8-A3A1-64D25EA90994}" srcOrd="0" destOrd="0" presId="urn:microsoft.com/office/officeart/2005/8/layout/hierarchy2"/>
    <dgm:cxn modelId="{7F96FC47-3D5B-46E6-B51C-FFD015994D6B}" type="presOf" srcId="{9BE01FAD-D3E7-488E-B77D-1653BD01874C}" destId="{4DF879A6-A389-43BF-ADB3-F3BC5AE2ABB0}" srcOrd="0" destOrd="0" presId="urn:microsoft.com/office/officeart/2005/8/layout/hierarchy2"/>
    <dgm:cxn modelId="{1A114626-CF94-4142-9B38-42C49414BFAF}" type="presOf" srcId="{FF4042ED-4161-4B0B-9C47-17BD99290380}" destId="{7231D220-0AEF-4F31-BE76-7694EFDBAE28}" srcOrd="0" destOrd="0" presId="urn:microsoft.com/office/officeart/2005/8/layout/hierarchy2"/>
    <dgm:cxn modelId="{12C80C45-8574-4E8A-9F4A-9CB5F949F764}" srcId="{B8906F86-17A3-4CEB-B44F-1493A95F557A}" destId="{912E8A23-D6C0-45FE-AE25-FC10026DEF3A}" srcOrd="1" destOrd="0" parTransId="{EACB4901-6D83-49C4-A981-E2C11AE2C2D5}" sibTransId="{0141CC35-3EE2-4908-8E48-00AAD09710E2}"/>
    <dgm:cxn modelId="{6BC77279-BAE6-47F9-B332-6151DBFA81EC}" type="presOf" srcId="{384B76A2-E8AF-480B-A70F-40B4172E8325}" destId="{521FF2EE-B7FB-45A8-AB95-F50878D8B9A0}" srcOrd="0" destOrd="0" presId="urn:microsoft.com/office/officeart/2005/8/layout/hierarchy2"/>
    <dgm:cxn modelId="{B875D3CC-C2D7-4A17-8F5A-7414E42A777F}" type="presOf" srcId="{D79E8F8B-6AC8-4832-B42B-9CD2FBEC40BC}" destId="{DD976305-B913-468C-9B7F-2C7EFFCB2FFA}" srcOrd="0" destOrd="0" presId="urn:microsoft.com/office/officeart/2005/8/layout/hierarchy2"/>
    <dgm:cxn modelId="{650C8F5B-FEB4-42E6-9AB8-639B6D3F1FBC}" type="presOf" srcId="{D7175D20-010C-46C3-A67F-0ACA9FCB4A10}" destId="{8FC4DFEF-3849-4C13-BAFC-63BB004F0435}" srcOrd="1" destOrd="0" presId="urn:microsoft.com/office/officeart/2005/8/layout/hierarchy2"/>
    <dgm:cxn modelId="{8316A765-15D1-44BB-AA4D-6433B354F951}" type="presOf" srcId="{CBB24B04-170C-4FE6-8FE5-4EB888A4BC34}" destId="{046947A8-49CC-46F9-803E-A17C0DF425B8}" srcOrd="0" destOrd="0" presId="urn:microsoft.com/office/officeart/2005/8/layout/hierarchy2"/>
    <dgm:cxn modelId="{80884BB8-B867-45D4-A03A-B3F1A0723CDF}" srcId="{DAA55E57-B63E-42F8-A75C-1C8E0D5168F4}" destId="{BB9CCF92-5598-47EF-9C32-5DE7578698FF}" srcOrd="0" destOrd="0" parTransId="{3672CFA3-F824-4353-A416-4BE028791597}" sibTransId="{DFC1E806-84B4-4A4B-BE7D-7A20A01C50A8}"/>
    <dgm:cxn modelId="{A35B60FE-47DF-4554-96BA-A8CCF0F02E64}" srcId="{B8906F86-17A3-4CEB-B44F-1493A95F557A}" destId="{DE1A2641-A3A1-4066-B356-BDC20EEF333E}" srcOrd="2" destOrd="0" parTransId="{78043E46-CA8E-4973-A6BF-48047BC6AEB9}" sibTransId="{815F95EE-C1A4-4188-BEA1-8430528F93B0}"/>
    <dgm:cxn modelId="{2C7B8D53-FEA8-4A02-B119-AD722559A773}" type="presOf" srcId="{CBB24B04-170C-4FE6-8FE5-4EB888A4BC34}" destId="{2508B35B-40FD-47ED-8159-5A72A58BFE5A}" srcOrd="1" destOrd="0" presId="urn:microsoft.com/office/officeart/2005/8/layout/hierarchy2"/>
    <dgm:cxn modelId="{5F3F3FFF-E7EA-4CC6-9C70-62F4E6B3A4D6}" srcId="{BC9A9C50-9168-46B4-BB79-621CE0731647}" destId="{B8906F86-17A3-4CEB-B44F-1493A95F557A}" srcOrd="0" destOrd="0" parTransId="{7C7BA107-4E8C-43D5-A00A-14BA98EFAEA2}" sibTransId="{89B30F45-2A35-4210-A38A-FDCDABBABEF7}"/>
    <dgm:cxn modelId="{536FB19E-FA6F-4868-ABBD-CC8B937E1FDF}" srcId="{DAA55E57-B63E-42F8-A75C-1C8E0D5168F4}" destId="{C14D0F75-6609-48C1-97E3-B941EDEAFB10}" srcOrd="1" destOrd="0" parTransId="{D79E8F8B-6AC8-4832-B42B-9CD2FBEC40BC}" sibTransId="{AF6FC7F4-FC4D-4542-8EDA-B7CAB1D2D627}"/>
    <dgm:cxn modelId="{D311F0CE-A86A-48A9-909C-AF5C0E8CD69D}" type="presOf" srcId="{7C7BA107-4E8C-43D5-A00A-14BA98EFAEA2}" destId="{C5C2DF73-1AAC-4E00-90AF-D5A35DDB7F39}" srcOrd="1" destOrd="0" presId="urn:microsoft.com/office/officeart/2005/8/layout/hierarchy2"/>
    <dgm:cxn modelId="{5DB1E98C-A33B-476D-AFDA-BC2151E330BE}" type="presOf" srcId="{678858C1-A72E-4293-B4E2-EDEE76913A07}" destId="{AAA9E7CC-5BBE-44F0-AFE7-19FD6B588EA7}" srcOrd="0" destOrd="0" presId="urn:microsoft.com/office/officeart/2005/8/layout/hierarchy2"/>
    <dgm:cxn modelId="{4032905D-758B-47DB-B763-57A41CBFEB5B}" srcId="{2DCAE112-F0F2-405F-A6D2-4555D7500456}" destId="{8A07FF1D-E38A-4342-AF9A-01C4A1DD8AE6}" srcOrd="0" destOrd="0" parTransId="{03939815-54A3-4173-9374-3229E8C8C468}" sibTransId="{8672B0B0-74DC-4A65-8520-78DCC0625D5F}"/>
    <dgm:cxn modelId="{C2C87F87-89E9-4AA8-AD7D-91C63910B6BD}" type="presOf" srcId="{B26DDD2C-087C-40F0-81B8-0429EF3788B7}" destId="{18E0DA5C-700B-43C1-8098-45871A631B22}" srcOrd="0" destOrd="0" presId="urn:microsoft.com/office/officeart/2005/8/layout/hierarchy2"/>
    <dgm:cxn modelId="{6EF2353D-C559-49EE-BCB7-0BA8C04BB5C5}" type="presOf" srcId="{A30F1F8E-C4E9-4A09-AC6A-AD5FC9F73251}" destId="{664FDD2C-22F7-47C3-AC0D-C0EE1BFDF7D5}" srcOrd="0" destOrd="0" presId="urn:microsoft.com/office/officeart/2005/8/layout/hierarchy2"/>
    <dgm:cxn modelId="{CAE17770-3EF1-4ACD-9718-0968224B7018}" srcId="{A30F1F8E-C4E9-4A09-AC6A-AD5FC9F73251}" destId="{678858C1-A72E-4293-B4E2-EDEE76913A07}" srcOrd="1" destOrd="0" parTransId="{D7175D20-010C-46C3-A67F-0ACA9FCB4A10}" sibTransId="{3232B2D0-4AC7-455E-9ABA-C8841405528B}"/>
    <dgm:cxn modelId="{171D7A6F-D3B8-4126-B5C3-05D33C1E9CC2}" type="presOf" srcId="{8A07FF1D-E38A-4342-AF9A-01C4A1DD8AE6}" destId="{B3DE8D20-C743-4E78-AFCD-D56EA3BC44F1}" srcOrd="0" destOrd="0" presId="urn:microsoft.com/office/officeart/2005/8/layout/hierarchy2"/>
    <dgm:cxn modelId="{9139EEE1-9B97-4943-A81A-8D8B6FD6BE57}" type="presOf" srcId="{2DCAE112-F0F2-405F-A6D2-4555D7500456}" destId="{48593CB9-0322-4861-A389-4336F12D7D90}" srcOrd="0" destOrd="0" presId="urn:microsoft.com/office/officeart/2005/8/layout/hierarchy2"/>
    <dgm:cxn modelId="{A83B861D-3ECB-46AF-890F-A3B7BBB99ABE}" type="presOf" srcId="{7C7BA107-4E8C-43D5-A00A-14BA98EFAEA2}" destId="{F054D97F-D96D-4761-A87D-1BDBEDE4B918}" srcOrd="0" destOrd="0" presId="urn:microsoft.com/office/officeart/2005/8/layout/hierarchy2"/>
    <dgm:cxn modelId="{F9D7EBE9-1D1B-43E7-BA44-B3E326720FDD}" type="presOf" srcId="{EACB4901-6D83-49C4-A981-E2C11AE2C2D5}" destId="{982D66C1-F89A-41CD-AAFC-9351D3547535}" srcOrd="0" destOrd="0" presId="urn:microsoft.com/office/officeart/2005/8/layout/hierarchy2"/>
    <dgm:cxn modelId="{B31E782B-4AA6-4DE4-8875-1D45CD57F270}" srcId="{DD0C602C-77F9-465F-8D3E-CA33EA17A398}" destId="{BC9A9C50-9168-46B4-BB79-621CE0731647}" srcOrd="0" destOrd="0" parTransId="{03D2FCA4-57FC-41FB-ADC8-D05D0C221A0F}" sibTransId="{0FEEB6FE-9D66-480F-AEA0-68B7EDA42144}"/>
    <dgm:cxn modelId="{67E43158-8AB6-4DDB-8E1D-87BFE2523A53}" srcId="{8A07FF1D-E38A-4342-AF9A-01C4A1DD8AE6}" destId="{DAA55E57-B63E-42F8-A75C-1C8E0D5168F4}" srcOrd="1" destOrd="0" parTransId="{7238AB7F-EEC4-473A-8CD5-8FD9BD98477C}" sibTransId="{82F6B85B-D53B-439D-A1AF-AD063E801C41}"/>
    <dgm:cxn modelId="{7255A5C5-C3CE-4735-B35F-E3EE2B19B26E}" type="presOf" srcId="{D7175D20-010C-46C3-A67F-0ACA9FCB4A10}" destId="{53784A77-5483-475E-AF09-9661FDA74FFC}" srcOrd="0" destOrd="0" presId="urn:microsoft.com/office/officeart/2005/8/layout/hierarchy2"/>
    <dgm:cxn modelId="{FD3CF25E-5C3B-476A-B2DF-B0F47162232E}" type="presOf" srcId="{B8906F86-17A3-4CEB-B44F-1493A95F557A}" destId="{D56E94B2-4931-4FFE-96A0-4E844CD4F00B}" srcOrd="0" destOrd="0" presId="urn:microsoft.com/office/officeart/2005/8/layout/hierarchy2"/>
    <dgm:cxn modelId="{2FAFBED2-7C7D-4AAA-A55A-0AE764BA25C3}" type="presOf" srcId="{58ED5B74-4D3D-4D7B-9D0F-2CFA2949F825}" destId="{AC9FBEB5-0BAE-42FD-97C7-45EB1389FC80}" srcOrd="0" destOrd="0" presId="urn:microsoft.com/office/officeart/2005/8/layout/hierarchy2"/>
    <dgm:cxn modelId="{D9C147A4-0483-43E1-ADB6-AF82148227A8}" type="presOf" srcId="{EACB4901-6D83-49C4-A981-E2C11AE2C2D5}" destId="{D8B00509-B1BC-4823-98CA-56F364FB39EA}" srcOrd="1" destOrd="0" presId="urn:microsoft.com/office/officeart/2005/8/layout/hierarchy2"/>
    <dgm:cxn modelId="{A59B9D72-8A6D-449F-88A9-C508E37736E7}" srcId="{BC9A9C50-9168-46B4-BB79-621CE0731647}" destId="{8B7D134F-FB71-4F52-BA71-23B591E5F035}" srcOrd="2" destOrd="0" parTransId="{B26DDD2C-087C-40F0-81B8-0429EF3788B7}" sibTransId="{A3C33986-7EC2-4735-A682-E0D7F66782FE}"/>
    <dgm:cxn modelId="{11A6C10A-2BD5-4B73-99F5-DD0559988ABA}" type="presOf" srcId="{3672CFA3-F824-4353-A416-4BE028791597}" destId="{0D1C7B25-C3EF-4682-9347-FF4CF660B7F1}" srcOrd="1" destOrd="0" presId="urn:microsoft.com/office/officeart/2005/8/layout/hierarchy2"/>
    <dgm:cxn modelId="{EAB7CC4B-17AD-4072-8FC6-4E1B1C42DD9A}" type="presOf" srcId="{6DA28D63-4730-4A5B-AB18-D532E19BDA3A}" destId="{27561560-B032-40A5-A822-23BF89050ABD}" srcOrd="0" destOrd="0" presId="urn:microsoft.com/office/officeart/2005/8/layout/hierarchy2"/>
    <dgm:cxn modelId="{52A3954C-2AF5-4BAE-A95E-BEB436C1BD06}" type="presOf" srcId="{DE1A2641-A3A1-4066-B356-BDC20EEF333E}" destId="{E71F9E7D-E7A6-47C5-9CB3-36831C50D975}" srcOrd="0" destOrd="0" presId="urn:microsoft.com/office/officeart/2005/8/layout/hierarchy2"/>
    <dgm:cxn modelId="{19D0B65B-1865-4E1D-A8B3-461BC7FED8FE}" type="presOf" srcId="{267A48DD-6714-445C-95C4-0A20DBC604E8}" destId="{4E52598F-E6D1-48CE-A297-F0C879B041A5}" srcOrd="1" destOrd="0" presId="urn:microsoft.com/office/officeart/2005/8/layout/hierarchy2"/>
    <dgm:cxn modelId="{EF99C60E-F82E-4260-BB98-BA957E5E0F94}" type="presOf" srcId="{C9E729E9-B75A-4976-9C61-A35BC00A20C6}" destId="{BFDAF39F-45D3-4890-8EC2-74A93012A766}" srcOrd="0" destOrd="0" presId="urn:microsoft.com/office/officeart/2005/8/layout/hierarchy2"/>
    <dgm:cxn modelId="{2D58F5FC-FA9F-4D84-A4F9-123A8C4A430C}" type="presOf" srcId="{03939815-54A3-4173-9374-3229E8C8C468}" destId="{24B3DEB3-32CF-4001-926B-1DBE426C65B1}" srcOrd="1" destOrd="0" presId="urn:microsoft.com/office/officeart/2005/8/layout/hierarchy2"/>
    <dgm:cxn modelId="{6B34A1CB-1956-4642-B8DC-7DF7CFB20C40}" type="presOf" srcId="{DAA55E57-B63E-42F8-A75C-1C8E0D5168F4}" destId="{A8F8EC4B-12E0-4C37-B73F-F5D4C509D544}" srcOrd="0" destOrd="0" presId="urn:microsoft.com/office/officeart/2005/8/layout/hierarchy2"/>
    <dgm:cxn modelId="{1D7F6EFE-9C58-4B31-BD32-804B42AA16B2}" type="presParOf" srcId="{C7E80C66-BBAF-4EE5-920D-203766C86DF4}" destId="{D98E100B-2ED5-4382-9F12-C553055AFDF9}" srcOrd="0" destOrd="0" presId="urn:microsoft.com/office/officeart/2005/8/layout/hierarchy2"/>
    <dgm:cxn modelId="{6656A31A-EE26-4C85-BDAF-DBA0E6752A2C}" type="presParOf" srcId="{D98E100B-2ED5-4382-9F12-C553055AFDF9}" destId="{09424BF5-3025-4021-9BE2-FFBAC1598389}" srcOrd="0" destOrd="0" presId="urn:microsoft.com/office/officeart/2005/8/layout/hierarchy2"/>
    <dgm:cxn modelId="{EE2A8036-B20F-47C1-9B7A-7DB2F6E04B2E}" type="presParOf" srcId="{D98E100B-2ED5-4382-9F12-C553055AFDF9}" destId="{67212A2F-8E86-461F-B0A1-DC71E47EE2C1}" srcOrd="1" destOrd="0" presId="urn:microsoft.com/office/officeart/2005/8/layout/hierarchy2"/>
    <dgm:cxn modelId="{B53B7AE3-02EC-495B-A1EF-DA7FCE119121}" type="presParOf" srcId="{67212A2F-8E86-461F-B0A1-DC71E47EE2C1}" destId="{F054D97F-D96D-4761-A87D-1BDBEDE4B918}" srcOrd="0" destOrd="0" presId="urn:microsoft.com/office/officeart/2005/8/layout/hierarchy2"/>
    <dgm:cxn modelId="{7310B323-037C-48DE-A0E4-129A7FAFF825}" type="presParOf" srcId="{F054D97F-D96D-4761-A87D-1BDBEDE4B918}" destId="{C5C2DF73-1AAC-4E00-90AF-D5A35DDB7F39}" srcOrd="0" destOrd="0" presId="urn:microsoft.com/office/officeart/2005/8/layout/hierarchy2"/>
    <dgm:cxn modelId="{77685EB5-19BC-4E4F-99C5-BD0D92BD5D58}" type="presParOf" srcId="{67212A2F-8E86-461F-B0A1-DC71E47EE2C1}" destId="{BA551DD1-842D-47D8-A429-7E2135A7322F}" srcOrd="1" destOrd="0" presId="urn:microsoft.com/office/officeart/2005/8/layout/hierarchy2"/>
    <dgm:cxn modelId="{4053B732-AEB7-4E86-881E-C091B7E10897}" type="presParOf" srcId="{BA551DD1-842D-47D8-A429-7E2135A7322F}" destId="{D56E94B2-4931-4FFE-96A0-4E844CD4F00B}" srcOrd="0" destOrd="0" presId="urn:microsoft.com/office/officeart/2005/8/layout/hierarchy2"/>
    <dgm:cxn modelId="{B8A95F8D-28B9-4536-B86C-921F3F8733A0}" type="presParOf" srcId="{BA551DD1-842D-47D8-A429-7E2135A7322F}" destId="{E6A389EF-D8C8-4C74-A8C2-CC0A923C928D}" srcOrd="1" destOrd="0" presId="urn:microsoft.com/office/officeart/2005/8/layout/hierarchy2"/>
    <dgm:cxn modelId="{3E2890B7-9BF4-44BC-AA5A-2F5AF198E54C}" type="presParOf" srcId="{E6A389EF-D8C8-4C74-A8C2-CC0A923C928D}" destId="{03B7EFBF-7EBD-4EA5-91F5-B550DB0E8570}" srcOrd="0" destOrd="0" presId="urn:microsoft.com/office/officeart/2005/8/layout/hierarchy2"/>
    <dgm:cxn modelId="{EF2377A2-5615-4DE0-BC11-741E214C5D4B}" type="presParOf" srcId="{03B7EFBF-7EBD-4EA5-91F5-B550DB0E8570}" destId="{4E52598F-E6D1-48CE-A297-F0C879B041A5}" srcOrd="0" destOrd="0" presId="urn:microsoft.com/office/officeart/2005/8/layout/hierarchy2"/>
    <dgm:cxn modelId="{2B623BF2-9BF7-4312-9EFA-EB894EC20030}" type="presParOf" srcId="{E6A389EF-D8C8-4C74-A8C2-CC0A923C928D}" destId="{AD604666-168A-4F23-8406-B4B68B12C895}" srcOrd="1" destOrd="0" presId="urn:microsoft.com/office/officeart/2005/8/layout/hierarchy2"/>
    <dgm:cxn modelId="{EB3A8F6E-DB87-4869-BAD0-DA6DD8D5C50F}" type="presParOf" srcId="{AD604666-168A-4F23-8406-B4B68B12C895}" destId="{D660A967-D97E-475F-BFBF-59A4924C6EA0}" srcOrd="0" destOrd="0" presId="urn:microsoft.com/office/officeart/2005/8/layout/hierarchy2"/>
    <dgm:cxn modelId="{D9E7CAB3-A710-4C60-B933-B2823DB0B5CF}" type="presParOf" srcId="{AD604666-168A-4F23-8406-B4B68B12C895}" destId="{36236B8A-93CC-4D6E-ACF8-639578212A70}" srcOrd="1" destOrd="0" presId="urn:microsoft.com/office/officeart/2005/8/layout/hierarchy2"/>
    <dgm:cxn modelId="{C0136750-A22F-4B58-A5AE-DD8D23F3B172}" type="presParOf" srcId="{E6A389EF-D8C8-4C74-A8C2-CC0A923C928D}" destId="{982D66C1-F89A-41CD-AAFC-9351D3547535}" srcOrd="2" destOrd="0" presId="urn:microsoft.com/office/officeart/2005/8/layout/hierarchy2"/>
    <dgm:cxn modelId="{873C4BA6-4A8B-4261-8AD9-7FEC4A4A6BD6}" type="presParOf" srcId="{982D66C1-F89A-41CD-AAFC-9351D3547535}" destId="{D8B00509-B1BC-4823-98CA-56F364FB39EA}" srcOrd="0" destOrd="0" presId="urn:microsoft.com/office/officeart/2005/8/layout/hierarchy2"/>
    <dgm:cxn modelId="{7FBFC05D-BF4F-43E4-9DFF-935284484552}" type="presParOf" srcId="{E6A389EF-D8C8-4C74-A8C2-CC0A923C928D}" destId="{8A7B971A-616A-46FD-B353-47124C84054D}" srcOrd="3" destOrd="0" presId="urn:microsoft.com/office/officeart/2005/8/layout/hierarchy2"/>
    <dgm:cxn modelId="{EFDA70A5-5AEC-4461-ADF0-285ED3521CD6}" type="presParOf" srcId="{8A7B971A-616A-46FD-B353-47124C84054D}" destId="{890D381F-0412-4FAE-8FD5-2308167FBF9B}" srcOrd="0" destOrd="0" presId="urn:microsoft.com/office/officeart/2005/8/layout/hierarchy2"/>
    <dgm:cxn modelId="{1E9F56AA-73F1-487D-BBED-9689F8394413}" type="presParOf" srcId="{8A7B971A-616A-46FD-B353-47124C84054D}" destId="{F960EB13-A5FC-45AF-A7B4-4FCFDC52B33D}" srcOrd="1" destOrd="0" presId="urn:microsoft.com/office/officeart/2005/8/layout/hierarchy2"/>
    <dgm:cxn modelId="{52D5D558-DC9A-4DB9-AC4E-A07A9662CB20}" type="presParOf" srcId="{E6A389EF-D8C8-4C74-A8C2-CC0A923C928D}" destId="{DA0A60B9-6729-49CC-B2A3-DEC3174F6C4B}" srcOrd="4" destOrd="0" presId="urn:microsoft.com/office/officeart/2005/8/layout/hierarchy2"/>
    <dgm:cxn modelId="{9C1237D3-13C9-40F5-94ED-06F30449B191}" type="presParOf" srcId="{DA0A60B9-6729-49CC-B2A3-DEC3174F6C4B}" destId="{88779CA9-0E7E-469B-9452-AA4129BD52EE}" srcOrd="0" destOrd="0" presId="urn:microsoft.com/office/officeart/2005/8/layout/hierarchy2"/>
    <dgm:cxn modelId="{28F44C47-25AF-4FCD-84CA-15B961E2C720}" type="presParOf" srcId="{E6A389EF-D8C8-4C74-A8C2-CC0A923C928D}" destId="{41477010-B477-4DE3-89CC-4A78AA0C0DA7}" srcOrd="5" destOrd="0" presId="urn:microsoft.com/office/officeart/2005/8/layout/hierarchy2"/>
    <dgm:cxn modelId="{216955ED-A67A-4890-8600-988A20E385D6}" type="presParOf" srcId="{41477010-B477-4DE3-89CC-4A78AA0C0DA7}" destId="{E71F9E7D-E7A6-47C5-9CB3-36831C50D975}" srcOrd="0" destOrd="0" presId="urn:microsoft.com/office/officeart/2005/8/layout/hierarchy2"/>
    <dgm:cxn modelId="{E8C0A5C3-504A-4FE5-B243-ADF79E6A9D7C}" type="presParOf" srcId="{41477010-B477-4DE3-89CC-4A78AA0C0DA7}" destId="{5A9D6FAD-3136-469F-885F-892416257103}" srcOrd="1" destOrd="0" presId="urn:microsoft.com/office/officeart/2005/8/layout/hierarchy2"/>
    <dgm:cxn modelId="{733BD5AC-F3FB-448D-9D7F-55DF3C3AAA7A}" type="presParOf" srcId="{67212A2F-8E86-461F-B0A1-DC71E47EE2C1}" destId="{046947A8-49CC-46F9-803E-A17C0DF425B8}" srcOrd="2" destOrd="0" presId="urn:microsoft.com/office/officeart/2005/8/layout/hierarchy2"/>
    <dgm:cxn modelId="{E0BDFC4F-5421-4578-AA7D-45218CD24D3D}" type="presParOf" srcId="{046947A8-49CC-46F9-803E-A17C0DF425B8}" destId="{2508B35B-40FD-47ED-8159-5A72A58BFE5A}" srcOrd="0" destOrd="0" presId="urn:microsoft.com/office/officeart/2005/8/layout/hierarchy2"/>
    <dgm:cxn modelId="{3E27F4AD-77F3-4091-ACEB-673C8E8E462A}" type="presParOf" srcId="{67212A2F-8E86-461F-B0A1-DC71E47EE2C1}" destId="{04FC6B8B-E698-4512-A7F5-82D1E5D166C8}" srcOrd="3" destOrd="0" presId="urn:microsoft.com/office/officeart/2005/8/layout/hierarchy2"/>
    <dgm:cxn modelId="{43E0A34B-8AA8-4B34-A72F-D0B0205C8B65}" type="presParOf" srcId="{04FC6B8B-E698-4512-A7F5-82D1E5D166C8}" destId="{48593CB9-0322-4861-A389-4336F12D7D90}" srcOrd="0" destOrd="0" presId="urn:microsoft.com/office/officeart/2005/8/layout/hierarchy2"/>
    <dgm:cxn modelId="{71076F6F-E92A-479F-A951-3779F68431A6}" type="presParOf" srcId="{04FC6B8B-E698-4512-A7F5-82D1E5D166C8}" destId="{D7047949-57DC-4B0A-B375-6A42E489B457}" srcOrd="1" destOrd="0" presId="urn:microsoft.com/office/officeart/2005/8/layout/hierarchy2"/>
    <dgm:cxn modelId="{B4241728-124C-4B63-8B06-9F825F39DB87}" type="presParOf" srcId="{D7047949-57DC-4B0A-B375-6A42E489B457}" destId="{E807D29F-AA73-4F31-B505-229272DE9AA5}" srcOrd="0" destOrd="0" presId="urn:microsoft.com/office/officeart/2005/8/layout/hierarchy2"/>
    <dgm:cxn modelId="{705978BC-F5E2-4780-943D-8177A6C69441}" type="presParOf" srcId="{E807D29F-AA73-4F31-B505-229272DE9AA5}" destId="{24B3DEB3-32CF-4001-926B-1DBE426C65B1}" srcOrd="0" destOrd="0" presId="urn:microsoft.com/office/officeart/2005/8/layout/hierarchy2"/>
    <dgm:cxn modelId="{62339B0C-F8FC-4D2E-82A5-BDD0B9C67947}" type="presParOf" srcId="{D7047949-57DC-4B0A-B375-6A42E489B457}" destId="{1C07BEC9-F273-47FB-9865-6C200E2EE970}" srcOrd="1" destOrd="0" presId="urn:microsoft.com/office/officeart/2005/8/layout/hierarchy2"/>
    <dgm:cxn modelId="{1AE7DFB8-28DF-4A5C-B937-11B8DFDB3DD2}" type="presParOf" srcId="{1C07BEC9-F273-47FB-9865-6C200E2EE970}" destId="{B3DE8D20-C743-4E78-AFCD-D56EA3BC44F1}" srcOrd="0" destOrd="0" presId="urn:microsoft.com/office/officeart/2005/8/layout/hierarchy2"/>
    <dgm:cxn modelId="{DEC5B44E-A965-49E7-BE3C-E8459F12BCF8}" type="presParOf" srcId="{1C07BEC9-F273-47FB-9865-6C200E2EE970}" destId="{AD60B7E8-DFBE-41E3-8297-FD6E47D1A243}" srcOrd="1" destOrd="0" presId="urn:microsoft.com/office/officeart/2005/8/layout/hierarchy2"/>
    <dgm:cxn modelId="{747CC3FD-1419-4319-8C37-DEC0DF8BBB9C}" type="presParOf" srcId="{AD60B7E8-DFBE-41E3-8297-FD6E47D1A243}" destId="{27561560-B032-40A5-A822-23BF89050ABD}" srcOrd="0" destOrd="0" presId="urn:microsoft.com/office/officeart/2005/8/layout/hierarchy2"/>
    <dgm:cxn modelId="{5EA7DF31-18AB-416C-8CB8-144009ED3DFA}" type="presParOf" srcId="{27561560-B032-40A5-A822-23BF89050ABD}" destId="{B22054E9-B1A2-4327-8968-376FD137C6B1}" srcOrd="0" destOrd="0" presId="urn:microsoft.com/office/officeart/2005/8/layout/hierarchy2"/>
    <dgm:cxn modelId="{5C4C876E-CE19-4B9D-AC95-BC53E1AD6A53}" type="presParOf" srcId="{AD60B7E8-DFBE-41E3-8297-FD6E47D1A243}" destId="{608D932F-A46C-46C7-AF07-E28ED0DBBDC3}" srcOrd="1" destOrd="0" presId="urn:microsoft.com/office/officeart/2005/8/layout/hierarchy2"/>
    <dgm:cxn modelId="{947355A8-C397-422C-B9CF-12BEEA90ED20}" type="presParOf" srcId="{608D932F-A46C-46C7-AF07-E28ED0DBBDC3}" destId="{4DF879A6-A389-43BF-ADB3-F3BC5AE2ABB0}" srcOrd="0" destOrd="0" presId="urn:microsoft.com/office/officeart/2005/8/layout/hierarchy2"/>
    <dgm:cxn modelId="{C51A8EE8-0B9D-4F27-B77D-5EA07219B823}" type="presParOf" srcId="{608D932F-A46C-46C7-AF07-E28ED0DBBDC3}" destId="{F47F5C8A-40EB-45F4-A2E2-1716705F40E3}" srcOrd="1" destOrd="0" presId="urn:microsoft.com/office/officeart/2005/8/layout/hierarchy2"/>
    <dgm:cxn modelId="{2A6956D9-556F-4492-AC4A-51C450A063E1}" type="presParOf" srcId="{AD60B7E8-DFBE-41E3-8297-FD6E47D1A243}" destId="{2479CDC7-9A6B-4405-B11A-C1D9E09A8093}" srcOrd="2" destOrd="0" presId="urn:microsoft.com/office/officeart/2005/8/layout/hierarchy2"/>
    <dgm:cxn modelId="{C6AD30A5-3C5A-473E-8179-689E7E69A176}" type="presParOf" srcId="{2479CDC7-9A6B-4405-B11A-C1D9E09A8093}" destId="{DB70FE2F-74CE-49FC-9D75-3A977D4AD470}" srcOrd="0" destOrd="0" presId="urn:microsoft.com/office/officeart/2005/8/layout/hierarchy2"/>
    <dgm:cxn modelId="{B933E366-4454-44C9-B433-E1644E717EDF}" type="presParOf" srcId="{AD60B7E8-DFBE-41E3-8297-FD6E47D1A243}" destId="{34D8D12F-A8A7-4E82-B726-4F8EF5D5EA69}" srcOrd="3" destOrd="0" presId="urn:microsoft.com/office/officeart/2005/8/layout/hierarchy2"/>
    <dgm:cxn modelId="{1505E55E-1048-4E5D-87E2-5BA6FD42FC89}" type="presParOf" srcId="{34D8D12F-A8A7-4E82-B726-4F8EF5D5EA69}" destId="{A8F8EC4B-12E0-4C37-B73F-F5D4C509D544}" srcOrd="0" destOrd="0" presId="urn:microsoft.com/office/officeart/2005/8/layout/hierarchy2"/>
    <dgm:cxn modelId="{38995BF1-BAAE-4DAE-BE6B-D69D4872DB5D}" type="presParOf" srcId="{34D8D12F-A8A7-4E82-B726-4F8EF5D5EA69}" destId="{56CA84D5-D7DD-4147-8E29-D3873F2EA89A}" srcOrd="1" destOrd="0" presId="urn:microsoft.com/office/officeart/2005/8/layout/hierarchy2"/>
    <dgm:cxn modelId="{3E855132-7BF5-48FC-999B-4DADC826D5AF}" type="presParOf" srcId="{56CA84D5-D7DD-4147-8E29-D3873F2EA89A}" destId="{67164877-C804-4F54-82E5-2B35290E4932}" srcOrd="0" destOrd="0" presId="urn:microsoft.com/office/officeart/2005/8/layout/hierarchy2"/>
    <dgm:cxn modelId="{F7E5F686-F47C-4050-AC80-2B6018909D81}" type="presParOf" srcId="{67164877-C804-4F54-82E5-2B35290E4932}" destId="{0D1C7B25-C3EF-4682-9347-FF4CF660B7F1}" srcOrd="0" destOrd="0" presId="urn:microsoft.com/office/officeart/2005/8/layout/hierarchy2"/>
    <dgm:cxn modelId="{081748AB-FF56-4DC1-AAE8-757FE84722BA}" type="presParOf" srcId="{56CA84D5-D7DD-4147-8E29-D3873F2EA89A}" destId="{7FFD5D69-F3B2-48A6-B8BB-5012ED25FED7}" srcOrd="1" destOrd="0" presId="urn:microsoft.com/office/officeart/2005/8/layout/hierarchy2"/>
    <dgm:cxn modelId="{CDD1BC0E-CABC-4A4D-9407-EC1F2933A9B0}" type="presParOf" srcId="{7FFD5D69-F3B2-48A6-B8BB-5012ED25FED7}" destId="{4C25817E-D421-493B-A9FC-D332138FFDE2}" srcOrd="0" destOrd="0" presId="urn:microsoft.com/office/officeart/2005/8/layout/hierarchy2"/>
    <dgm:cxn modelId="{3A177622-9193-4126-9F92-5B312C82A0B0}" type="presParOf" srcId="{7FFD5D69-F3B2-48A6-B8BB-5012ED25FED7}" destId="{77B0F937-8FA6-4951-9C05-30DE7D51D4C0}" srcOrd="1" destOrd="0" presId="urn:microsoft.com/office/officeart/2005/8/layout/hierarchy2"/>
    <dgm:cxn modelId="{501D1684-F7BA-4A54-A036-C190747694AB}" type="presParOf" srcId="{56CA84D5-D7DD-4147-8E29-D3873F2EA89A}" destId="{DD976305-B913-468C-9B7F-2C7EFFCB2FFA}" srcOrd="2" destOrd="0" presId="urn:microsoft.com/office/officeart/2005/8/layout/hierarchy2"/>
    <dgm:cxn modelId="{B5DFD8EA-E109-43A9-A455-FA2DBF891261}" type="presParOf" srcId="{DD976305-B913-468C-9B7F-2C7EFFCB2FFA}" destId="{B0550655-84CB-46B4-8904-D3123A1325DD}" srcOrd="0" destOrd="0" presId="urn:microsoft.com/office/officeart/2005/8/layout/hierarchy2"/>
    <dgm:cxn modelId="{596D10C6-EC02-4939-945E-CF8A6169506B}" type="presParOf" srcId="{56CA84D5-D7DD-4147-8E29-D3873F2EA89A}" destId="{15C705B0-A71F-4EB2-BD92-0CCFF5E7F5C3}" srcOrd="3" destOrd="0" presId="urn:microsoft.com/office/officeart/2005/8/layout/hierarchy2"/>
    <dgm:cxn modelId="{0C20F313-AA83-4D23-8DFC-33A643560E2F}" type="presParOf" srcId="{15C705B0-A71F-4EB2-BD92-0CCFF5E7F5C3}" destId="{43C4D4AB-1A2C-4374-AEFE-841C2635DC0D}" srcOrd="0" destOrd="0" presId="urn:microsoft.com/office/officeart/2005/8/layout/hierarchy2"/>
    <dgm:cxn modelId="{8BBCF434-1127-4A6E-9FD1-0A584A4D057E}" type="presParOf" srcId="{15C705B0-A71F-4EB2-BD92-0CCFF5E7F5C3}" destId="{3A9B209A-879D-432E-8891-E0272704EDCE}" srcOrd="1" destOrd="0" presId="urn:microsoft.com/office/officeart/2005/8/layout/hierarchy2"/>
    <dgm:cxn modelId="{235569A7-944F-43AD-B3A7-AA8580797EB2}" type="presParOf" srcId="{D7047949-57DC-4B0A-B375-6A42E489B457}" destId="{4F3EDF6D-0BA5-4387-900F-30E6F382B3EC}" srcOrd="2" destOrd="0" presId="urn:microsoft.com/office/officeart/2005/8/layout/hierarchy2"/>
    <dgm:cxn modelId="{92824BBD-590F-4D36-9698-C0355B66B7EB}" type="presParOf" srcId="{4F3EDF6D-0BA5-4387-900F-30E6F382B3EC}" destId="{19D9A274-34BD-4D11-B1A6-094BC6B5B407}" srcOrd="0" destOrd="0" presId="urn:microsoft.com/office/officeart/2005/8/layout/hierarchy2"/>
    <dgm:cxn modelId="{2E4769BE-63AC-4157-8DD3-E370FCAAC8A5}" type="presParOf" srcId="{D7047949-57DC-4B0A-B375-6A42E489B457}" destId="{A9984B2C-CCBB-4F22-B0B6-D97D0790D021}" srcOrd="3" destOrd="0" presId="urn:microsoft.com/office/officeart/2005/8/layout/hierarchy2"/>
    <dgm:cxn modelId="{E50A6295-1427-46C7-82A9-84C5583A2A13}" type="presParOf" srcId="{A9984B2C-CCBB-4F22-B0B6-D97D0790D021}" destId="{664FDD2C-22F7-47C3-AC0D-C0EE1BFDF7D5}" srcOrd="0" destOrd="0" presId="urn:microsoft.com/office/officeart/2005/8/layout/hierarchy2"/>
    <dgm:cxn modelId="{4052DB61-A6C2-4119-82D8-2799BFE27105}" type="presParOf" srcId="{A9984B2C-CCBB-4F22-B0B6-D97D0790D021}" destId="{EB4AA73E-C433-4D3C-B9FF-082EB7F1325A}" srcOrd="1" destOrd="0" presId="urn:microsoft.com/office/officeart/2005/8/layout/hierarchy2"/>
    <dgm:cxn modelId="{EBA79B4F-9676-4A2F-86B2-5303E09B4F34}" type="presParOf" srcId="{EB4AA73E-C433-4D3C-B9FF-082EB7F1325A}" destId="{0CE51DFD-A2AC-490B-9267-F776572A5395}" srcOrd="0" destOrd="0" presId="urn:microsoft.com/office/officeart/2005/8/layout/hierarchy2"/>
    <dgm:cxn modelId="{88533995-1E56-498F-BBB2-DB25D017447A}" type="presParOf" srcId="{0CE51DFD-A2AC-490B-9267-F776572A5395}" destId="{84D69A88-4A56-48BE-A57F-980805331885}" srcOrd="0" destOrd="0" presId="urn:microsoft.com/office/officeart/2005/8/layout/hierarchy2"/>
    <dgm:cxn modelId="{9B14FCC6-8053-42AB-9B2F-B8A4DD98C196}" type="presParOf" srcId="{EB4AA73E-C433-4D3C-B9FF-082EB7F1325A}" destId="{5C449C27-B692-4838-992C-0AA207B70EE0}" srcOrd="1" destOrd="0" presId="urn:microsoft.com/office/officeart/2005/8/layout/hierarchy2"/>
    <dgm:cxn modelId="{4BB718EE-DBE2-4D36-80F9-0A26A87073DC}" type="presParOf" srcId="{5C449C27-B692-4838-992C-0AA207B70EE0}" destId="{BFDAF39F-45D3-4890-8EC2-74A93012A766}" srcOrd="0" destOrd="0" presId="urn:microsoft.com/office/officeart/2005/8/layout/hierarchy2"/>
    <dgm:cxn modelId="{F0415073-1E1E-4273-BD0E-E53A549451BC}" type="presParOf" srcId="{5C449C27-B692-4838-992C-0AA207B70EE0}" destId="{830321A0-7E67-487D-9835-30531A7C0129}" srcOrd="1" destOrd="0" presId="urn:microsoft.com/office/officeart/2005/8/layout/hierarchy2"/>
    <dgm:cxn modelId="{8F06B431-1C98-4348-9780-D98D9C5BB4AF}" type="presParOf" srcId="{EB4AA73E-C433-4D3C-B9FF-082EB7F1325A}" destId="{53784A77-5483-475E-AF09-9661FDA74FFC}" srcOrd="2" destOrd="0" presId="urn:microsoft.com/office/officeart/2005/8/layout/hierarchy2"/>
    <dgm:cxn modelId="{86BC94EF-9819-42BF-933B-B56F50E08BFE}" type="presParOf" srcId="{53784A77-5483-475E-AF09-9661FDA74FFC}" destId="{8FC4DFEF-3849-4C13-BAFC-63BB004F0435}" srcOrd="0" destOrd="0" presId="urn:microsoft.com/office/officeart/2005/8/layout/hierarchy2"/>
    <dgm:cxn modelId="{94E30AE6-B585-4787-85F2-EDC6EA142FFA}" type="presParOf" srcId="{EB4AA73E-C433-4D3C-B9FF-082EB7F1325A}" destId="{4794BD06-AE62-46BD-B873-671E41A1CE69}" srcOrd="3" destOrd="0" presId="urn:microsoft.com/office/officeart/2005/8/layout/hierarchy2"/>
    <dgm:cxn modelId="{C0FF29E7-19E9-46B6-8453-31DE7033EF36}" type="presParOf" srcId="{4794BD06-AE62-46BD-B873-671E41A1CE69}" destId="{AAA9E7CC-5BBE-44F0-AFE7-19FD6B588EA7}" srcOrd="0" destOrd="0" presId="urn:microsoft.com/office/officeart/2005/8/layout/hierarchy2"/>
    <dgm:cxn modelId="{EFDB2AE3-E828-4CE0-9738-8EF03369663D}" type="presParOf" srcId="{4794BD06-AE62-46BD-B873-671E41A1CE69}" destId="{41FFEE1D-8574-45CF-BECE-D9EB329A8D67}" srcOrd="1" destOrd="0" presId="urn:microsoft.com/office/officeart/2005/8/layout/hierarchy2"/>
    <dgm:cxn modelId="{7C57762A-07F9-47F3-9F98-DBA1885F1C1D}" type="presParOf" srcId="{41FFEE1D-8574-45CF-BECE-D9EB329A8D67}" destId="{2DB00733-2B75-4BC5-8B36-501C6348FF01}" srcOrd="0" destOrd="0" presId="urn:microsoft.com/office/officeart/2005/8/layout/hierarchy2"/>
    <dgm:cxn modelId="{287CDE09-E22C-4271-B2A2-FE177B06081C}" type="presParOf" srcId="{2DB00733-2B75-4BC5-8B36-501C6348FF01}" destId="{D70F010E-0BEB-4BBF-90A6-36BE58D558A1}" srcOrd="0" destOrd="0" presId="urn:microsoft.com/office/officeart/2005/8/layout/hierarchy2"/>
    <dgm:cxn modelId="{E0225A4E-0F7B-4F77-9D61-5C7B88F86644}" type="presParOf" srcId="{41FFEE1D-8574-45CF-BECE-D9EB329A8D67}" destId="{7E679EA1-43CE-469E-9E41-5E5A3E6E2F55}" srcOrd="1" destOrd="0" presId="urn:microsoft.com/office/officeart/2005/8/layout/hierarchy2"/>
    <dgm:cxn modelId="{4634AE38-C4CE-464E-B732-33537F33D3B7}" type="presParOf" srcId="{7E679EA1-43CE-469E-9E41-5E5A3E6E2F55}" destId="{04BCA59D-4361-47BF-9C97-37046A45D690}" srcOrd="0" destOrd="0" presId="urn:microsoft.com/office/officeart/2005/8/layout/hierarchy2"/>
    <dgm:cxn modelId="{ECCB4E9F-83C7-4B38-805F-6B386E8EF171}" type="presParOf" srcId="{7E679EA1-43CE-469E-9E41-5E5A3E6E2F55}" destId="{4C29D92B-8DFD-4626-9926-D334E3A2E059}" srcOrd="1" destOrd="0" presId="urn:microsoft.com/office/officeart/2005/8/layout/hierarchy2"/>
    <dgm:cxn modelId="{2511677D-E5C3-4BFA-84EB-DF7E01773E74}" type="presParOf" srcId="{41FFEE1D-8574-45CF-BECE-D9EB329A8D67}" destId="{C8B75B46-BC11-454A-8DDB-B98844AD2692}" srcOrd="2" destOrd="0" presId="urn:microsoft.com/office/officeart/2005/8/layout/hierarchy2"/>
    <dgm:cxn modelId="{91E43B5A-9B83-47E9-9F35-0D08827740D9}" type="presParOf" srcId="{C8B75B46-BC11-454A-8DDB-B98844AD2692}" destId="{BFA7E891-3679-41FD-BD3B-9F4C8DE0A6EA}" srcOrd="0" destOrd="0" presId="urn:microsoft.com/office/officeart/2005/8/layout/hierarchy2"/>
    <dgm:cxn modelId="{96C18C9D-BAEA-46A4-AE69-AEB914EEAB0B}" type="presParOf" srcId="{41FFEE1D-8574-45CF-BECE-D9EB329A8D67}" destId="{FCDF25C1-81CF-40AC-840F-BC8B27DE2C54}" srcOrd="3" destOrd="0" presId="urn:microsoft.com/office/officeart/2005/8/layout/hierarchy2"/>
    <dgm:cxn modelId="{457148D0-48BD-488C-A32E-39A4494367AE}" type="presParOf" srcId="{FCDF25C1-81CF-40AC-840F-BC8B27DE2C54}" destId="{AC9FBEB5-0BAE-42FD-97C7-45EB1389FC80}" srcOrd="0" destOrd="0" presId="urn:microsoft.com/office/officeart/2005/8/layout/hierarchy2"/>
    <dgm:cxn modelId="{031B314C-963D-4D67-9B52-57937B87BF40}" type="presParOf" srcId="{FCDF25C1-81CF-40AC-840F-BC8B27DE2C54}" destId="{53781C64-875D-4A4F-A3D6-ACCEE0176F2F}" srcOrd="1" destOrd="0" presId="urn:microsoft.com/office/officeart/2005/8/layout/hierarchy2"/>
    <dgm:cxn modelId="{BE0387C7-DE44-42C5-B4F1-B53AFBDF50B1}" type="presParOf" srcId="{67212A2F-8E86-461F-B0A1-DC71E47EE2C1}" destId="{18E0DA5C-700B-43C1-8098-45871A631B22}" srcOrd="4" destOrd="0" presId="urn:microsoft.com/office/officeart/2005/8/layout/hierarchy2"/>
    <dgm:cxn modelId="{7F593E6D-81F4-41BC-89E7-FF3A704B0171}" type="presParOf" srcId="{18E0DA5C-700B-43C1-8098-45871A631B22}" destId="{9A5F00C9-2CFA-4187-8C72-2D5A7D435162}" srcOrd="0" destOrd="0" presId="urn:microsoft.com/office/officeart/2005/8/layout/hierarchy2"/>
    <dgm:cxn modelId="{7D725289-4104-47AE-B1FD-CC3114435F17}" type="presParOf" srcId="{67212A2F-8E86-461F-B0A1-DC71E47EE2C1}" destId="{424F2525-005A-4971-8ADD-6FAD8413017F}" srcOrd="5" destOrd="0" presId="urn:microsoft.com/office/officeart/2005/8/layout/hierarchy2"/>
    <dgm:cxn modelId="{790EF1B5-6879-4CA1-8F77-CD84565C97CA}" type="presParOf" srcId="{424F2525-005A-4971-8ADD-6FAD8413017F}" destId="{038D5DA3-CAB9-47D8-A3A1-64D25EA90994}" srcOrd="0" destOrd="0" presId="urn:microsoft.com/office/officeart/2005/8/layout/hierarchy2"/>
    <dgm:cxn modelId="{81B25BB4-FC49-469E-9D29-2957D1D440C3}" type="presParOf" srcId="{424F2525-005A-4971-8ADD-6FAD8413017F}" destId="{1F0B2E08-E7D0-4036-8CF7-AF0A9FBDA24F}" srcOrd="1" destOrd="0" presId="urn:microsoft.com/office/officeart/2005/8/layout/hierarchy2"/>
    <dgm:cxn modelId="{6E81781E-234F-4B3E-88C8-23DFFEAABD09}" type="presParOf" srcId="{1F0B2E08-E7D0-4036-8CF7-AF0A9FBDA24F}" destId="{2CE679BE-AD83-4635-B333-1E6602DDA14B}" srcOrd="0" destOrd="0" presId="urn:microsoft.com/office/officeart/2005/8/layout/hierarchy2"/>
    <dgm:cxn modelId="{715F1EC9-CF13-43F2-BC69-72767EB0B3E7}" type="presParOf" srcId="{2CE679BE-AD83-4635-B333-1E6602DDA14B}" destId="{9ADF2731-0F03-4FFE-AABC-A7C930ED082B}" srcOrd="0" destOrd="0" presId="urn:microsoft.com/office/officeart/2005/8/layout/hierarchy2"/>
    <dgm:cxn modelId="{81090317-18E7-4DC7-8D5B-83274B3466C2}" type="presParOf" srcId="{1F0B2E08-E7D0-4036-8CF7-AF0A9FBDA24F}" destId="{D4B67ACB-E511-4A74-94F9-281FBDDD68FA}" srcOrd="1" destOrd="0" presId="urn:microsoft.com/office/officeart/2005/8/layout/hierarchy2"/>
    <dgm:cxn modelId="{D35D59B2-A48F-4620-AF55-FFCFDBDD09AE}" type="presParOf" srcId="{D4B67ACB-E511-4A74-94F9-281FBDDD68FA}" destId="{7231D220-0AEF-4F31-BE76-7694EFDBAE28}" srcOrd="0" destOrd="0" presId="urn:microsoft.com/office/officeart/2005/8/layout/hierarchy2"/>
    <dgm:cxn modelId="{23AFEB3B-2EFB-4D5E-B24E-F3A89B494298}" type="presParOf" srcId="{D4B67ACB-E511-4A74-94F9-281FBDDD68FA}" destId="{3541D668-EF15-4C50-96F5-D596117CD2D5}" srcOrd="1" destOrd="0" presId="urn:microsoft.com/office/officeart/2005/8/layout/hierarchy2"/>
    <dgm:cxn modelId="{9686F97C-230F-4062-BAD1-E61F99A2BEE0}" type="presParOf" srcId="{1F0B2E08-E7D0-4036-8CF7-AF0A9FBDA24F}" destId="{D7F7FD22-8D59-4136-9F39-26D4400EFB68}" srcOrd="2" destOrd="0" presId="urn:microsoft.com/office/officeart/2005/8/layout/hierarchy2"/>
    <dgm:cxn modelId="{53E3A7A4-25FA-4138-9E1A-A6D357791CB5}" type="presParOf" srcId="{D7F7FD22-8D59-4136-9F39-26D4400EFB68}" destId="{70046B07-64A0-42B7-8486-4C8489F360A3}" srcOrd="0" destOrd="0" presId="urn:microsoft.com/office/officeart/2005/8/layout/hierarchy2"/>
    <dgm:cxn modelId="{C760096F-5004-4037-B4DB-375B443C7562}" type="presParOf" srcId="{1F0B2E08-E7D0-4036-8CF7-AF0A9FBDA24F}" destId="{887F4B6B-E788-4543-9780-2A80D80F2212}" srcOrd="3" destOrd="0" presId="urn:microsoft.com/office/officeart/2005/8/layout/hierarchy2"/>
    <dgm:cxn modelId="{6E37F404-9934-4224-A550-87A211E7EE4F}" type="presParOf" srcId="{887F4B6B-E788-4543-9780-2A80D80F2212}" destId="{521FF2EE-B7FB-45A8-AB95-F50878D8B9A0}" srcOrd="0" destOrd="0" presId="urn:microsoft.com/office/officeart/2005/8/layout/hierarchy2"/>
    <dgm:cxn modelId="{0E25587C-8353-4868-9C95-BDD9AFB3B778}" type="presParOf" srcId="{887F4B6B-E788-4543-9780-2A80D80F2212}" destId="{B7FB891D-E0A4-42F2-A0E4-58F41D4D60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7763-BE97-416D-8B03-4DD1726590CB}">
      <dsp:nvSpPr>
        <dsp:cNvPr id="0" name=""/>
        <dsp:cNvSpPr/>
      </dsp:nvSpPr>
      <dsp:spPr>
        <a:xfrm>
          <a:off x="10032773" y="1981508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85AF-50DA-4769-96C9-9E575824AC57}">
      <dsp:nvSpPr>
        <dsp:cNvPr id="0" name=""/>
        <dsp:cNvSpPr/>
      </dsp:nvSpPr>
      <dsp:spPr>
        <a:xfrm>
          <a:off x="10032773" y="1981508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C2793-92AA-423A-BA14-65E1BA15AD87}">
      <dsp:nvSpPr>
        <dsp:cNvPr id="0" name=""/>
        <dsp:cNvSpPr/>
      </dsp:nvSpPr>
      <dsp:spPr>
        <a:xfrm>
          <a:off x="5399691" y="894074"/>
          <a:ext cx="4633082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4633082" y="160817"/>
              </a:lnTo>
              <a:lnTo>
                <a:pt x="4633082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204B-35D9-44FE-A09E-2BB7DC02E423}">
      <dsp:nvSpPr>
        <dsp:cNvPr id="0" name=""/>
        <dsp:cNvSpPr/>
      </dsp:nvSpPr>
      <dsp:spPr>
        <a:xfrm>
          <a:off x="9175079" y="4156377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77BED-F03D-46CC-AA06-1AB44EC31CC6}">
      <dsp:nvSpPr>
        <dsp:cNvPr id="0" name=""/>
        <dsp:cNvSpPr/>
      </dsp:nvSpPr>
      <dsp:spPr>
        <a:xfrm>
          <a:off x="9175079" y="4156377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B1DC9-037E-4DAD-A9FE-3CE7A0AACE6B}">
      <dsp:nvSpPr>
        <dsp:cNvPr id="0" name=""/>
        <dsp:cNvSpPr/>
      </dsp:nvSpPr>
      <dsp:spPr>
        <a:xfrm>
          <a:off x="8248462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26616" y="160817"/>
              </a:lnTo>
              <a:lnTo>
                <a:pt x="926616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CC3AB-C1CD-4045-A423-3EE9A8EAA826}">
      <dsp:nvSpPr>
        <dsp:cNvPr id="0" name=""/>
        <dsp:cNvSpPr/>
      </dsp:nvSpPr>
      <dsp:spPr>
        <a:xfrm>
          <a:off x="7321846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926616" y="0"/>
              </a:moveTo>
              <a:lnTo>
                <a:pt x="926616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0854A-240B-4533-B3AA-44214A012F3C}">
      <dsp:nvSpPr>
        <dsp:cNvPr id="0" name=""/>
        <dsp:cNvSpPr/>
      </dsp:nvSpPr>
      <dsp:spPr>
        <a:xfrm>
          <a:off x="6395229" y="1981508"/>
          <a:ext cx="1853233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1853233" y="160817"/>
              </a:lnTo>
              <a:lnTo>
                <a:pt x="1853233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1622-80D8-4603-87A9-C7CAC11D2205}">
      <dsp:nvSpPr>
        <dsp:cNvPr id="0" name=""/>
        <dsp:cNvSpPr/>
      </dsp:nvSpPr>
      <dsp:spPr>
        <a:xfrm>
          <a:off x="5468613" y="4156377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A319E-C633-4231-AD74-585F9C882649}">
      <dsp:nvSpPr>
        <dsp:cNvPr id="0" name=""/>
        <dsp:cNvSpPr/>
      </dsp:nvSpPr>
      <dsp:spPr>
        <a:xfrm>
          <a:off x="5468613" y="4156377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4A664-A974-47E0-B86C-7B7C75A8CAEC}">
      <dsp:nvSpPr>
        <dsp:cNvPr id="0" name=""/>
        <dsp:cNvSpPr/>
      </dsp:nvSpPr>
      <dsp:spPr>
        <a:xfrm>
          <a:off x="4541996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26616" y="160817"/>
              </a:lnTo>
              <a:lnTo>
                <a:pt x="926616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F2F9B-C4C6-4174-9FD1-BFE8FFE1BE96}">
      <dsp:nvSpPr>
        <dsp:cNvPr id="0" name=""/>
        <dsp:cNvSpPr/>
      </dsp:nvSpPr>
      <dsp:spPr>
        <a:xfrm>
          <a:off x="3615380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926616" y="0"/>
              </a:moveTo>
              <a:lnTo>
                <a:pt x="926616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28A38-B58C-48B2-B318-A615F842A447}">
      <dsp:nvSpPr>
        <dsp:cNvPr id="0" name=""/>
        <dsp:cNvSpPr/>
      </dsp:nvSpPr>
      <dsp:spPr>
        <a:xfrm>
          <a:off x="4541996" y="1981508"/>
          <a:ext cx="1853233" cy="321635"/>
        </a:xfrm>
        <a:custGeom>
          <a:avLst/>
          <a:gdLst/>
          <a:ahLst/>
          <a:cxnLst/>
          <a:rect l="0" t="0" r="0" b="0"/>
          <a:pathLst>
            <a:path>
              <a:moveTo>
                <a:pt x="1853233" y="0"/>
              </a:moveTo>
              <a:lnTo>
                <a:pt x="1853233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37845-CF01-47D4-AFB5-489916AFB6EF}">
      <dsp:nvSpPr>
        <dsp:cNvPr id="0" name=""/>
        <dsp:cNvSpPr/>
      </dsp:nvSpPr>
      <dsp:spPr>
        <a:xfrm>
          <a:off x="5399691" y="894074"/>
          <a:ext cx="995538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95538" y="160817"/>
              </a:lnTo>
              <a:lnTo>
                <a:pt x="995538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9D4C2-E2C9-459C-B5EB-B91817C71BEC}">
      <dsp:nvSpPr>
        <dsp:cNvPr id="0" name=""/>
        <dsp:cNvSpPr/>
      </dsp:nvSpPr>
      <dsp:spPr>
        <a:xfrm>
          <a:off x="766608" y="1981508"/>
          <a:ext cx="704534" cy="263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347"/>
              </a:lnTo>
              <a:lnTo>
                <a:pt x="704534" y="2634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CDC46-C806-4A47-ABE5-93DCA31BB80E}">
      <dsp:nvSpPr>
        <dsp:cNvPr id="0" name=""/>
        <dsp:cNvSpPr/>
      </dsp:nvSpPr>
      <dsp:spPr>
        <a:xfrm>
          <a:off x="766608" y="1981508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12117-582F-4247-A336-88AACE335E60}">
      <dsp:nvSpPr>
        <dsp:cNvPr id="0" name=""/>
        <dsp:cNvSpPr/>
      </dsp:nvSpPr>
      <dsp:spPr>
        <a:xfrm>
          <a:off x="766608" y="1981508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64FDC-50BF-44F4-B5F4-B1E730AE7EF5}">
      <dsp:nvSpPr>
        <dsp:cNvPr id="0" name=""/>
        <dsp:cNvSpPr/>
      </dsp:nvSpPr>
      <dsp:spPr>
        <a:xfrm>
          <a:off x="766608" y="894074"/>
          <a:ext cx="4633082" cy="321635"/>
        </a:xfrm>
        <a:custGeom>
          <a:avLst/>
          <a:gdLst/>
          <a:ahLst/>
          <a:cxnLst/>
          <a:rect l="0" t="0" r="0" b="0"/>
          <a:pathLst>
            <a:path>
              <a:moveTo>
                <a:pt x="4633082" y="0"/>
              </a:moveTo>
              <a:lnTo>
                <a:pt x="4633082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815F8-E455-4CDE-B225-C7C773A701C4}">
      <dsp:nvSpPr>
        <dsp:cNvPr id="0" name=""/>
        <dsp:cNvSpPr/>
      </dsp:nvSpPr>
      <dsp:spPr>
        <a:xfrm>
          <a:off x="5016791" y="128275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B0BD0-7D7E-42C3-94BB-6F3B016F2E18}">
      <dsp:nvSpPr>
        <dsp:cNvPr id="0" name=""/>
        <dsp:cNvSpPr/>
      </dsp:nvSpPr>
      <dsp:spPr>
        <a:xfrm>
          <a:off x="5016791" y="128275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B608F-637C-48ED-B7F5-4CB9A5090520}">
      <dsp:nvSpPr>
        <dsp:cNvPr id="0" name=""/>
        <dsp:cNvSpPr/>
      </dsp:nvSpPr>
      <dsp:spPr>
        <a:xfrm>
          <a:off x="4633892" y="266119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Validation</a:t>
          </a:r>
        </a:p>
      </dsp:txBody>
      <dsp:txXfrm>
        <a:off x="4633892" y="266119"/>
        <a:ext cx="1531597" cy="490111"/>
      </dsp:txXfrm>
    </dsp:sp>
    <dsp:sp modelId="{CDF3A4E5-ACA7-4A07-B01F-235E989A0A67}">
      <dsp:nvSpPr>
        <dsp:cNvPr id="0" name=""/>
        <dsp:cNvSpPr/>
      </dsp:nvSpPr>
      <dsp:spPr>
        <a:xfrm>
          <a:off x="383709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A8B90-E4EC-4E96-87FD-9F0E3AC1E93F}">
      <dsp:nvSpPr>
        <dsp:cNvPr id="0" name=""/>
        <dsp:cNvSpPr/>
      </dsp:nvSpPr>
      <dsp:spPr>
        <a:xfrm>
          <a:off x="383709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D18AE-42C6-4677-B0F2-C762175DE80C}">
      <dsp:nvSpPr>
        <dsp:cNvPr id="0" name=""/>
        <dsp:cNvSpPr/>
      </dsp:nvSpPr>
      <dsp:spPr>
        <a:xfrm>
          <a:off x="809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Target</a:t>
          </a:r>
        </a:p>
      </dsp:txBody>
      <dsp:txXfrm>
        <a:off x="809" y="1353553"/>
        <a:ext cx="1531597" cy="490111"/>
      </dsp:txXfrm>
    </dsp:sp>
    <dsp:sp modelId="{7A45DCA1-FFE9-4FB6-9670-F8D39F0B363D}">
      <dsp:nvSpPr>
        <dsp:cNvPr id="0" name=""/>
        <dsp:cNvSpPr/>
      </dsp:nvSpPr>
      <dsp:spPr>
        <a:xfrm>
          <a:off x="1379247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9D5B7-4129-45A7-B0F6-7A69F52AEF13}">
      <dsp:nvSpPr>
        <dsp:cNvPr id="0" name=""/>
        <dsp:cNvSpPr/>
      </dsp:nvSpPr>
      <dsp:spPr>
        <a:xfrm>
          <a:off x="1379247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21D57-CC43-47F5-A1C3-C95874AEA47A}">
      <dsp:nvSpPr>
        <dsp:cNvPr id="0" name=""/>
        <dsp:cNvSpPr/>
      </dsp:nvSpPr>
      <dsp:spPr>
        <a:xfrm>
          <a:off x="996348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Payer Type</a:t>
          </a:r>
        </a:p>
      </dsp:txBody>
      <dsp:txXfrm>
        <a:off x="996348" y="2440988"/>
        <a:ext cx="1531597" cy="490111"/>
      </dsp:txXfrm>
    </dsp:sp>
    <dsp:sp modelId="{A3605420-2FAA-4652-8C9E-1C5EE8212F71}">
      <dsp:nvSpPr>
        <dsp:cNvPr id="0" name=""/>
        <dsp:cNvSpPr/>
      </dsp:nvSpPr>
      <dsp:spPr>
        <a:xfrm>
          <a:off x="1379247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560C2-1067-49BD-A7A1-D647A5B28AE0}">
      <dsp:nvSpPr>
        <dsp:cNvPr id="0" name=""/>
        <dsp:cNvSpPr/>
      </dsp:nvSpPr>
      <dsp:spPr>
        <a:xfrm>
          <a:off x="1379247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425B-56B9-4B89-911B-15E648D4DE42}">
      <dsp:nvSpPr>
        <dsp:cNvPr id="0" name=""/>
        <dsp:cNvSpPr/>
      </dsp:nvSpPr>
      <dsp:spPr>
        <a:xfrm>
          <a:off x="996348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Payer Name</a:t>
          </a:r>
          <a:endParaRPr lang="en-US" sz="1700" kern="1200" dirty="0"/>
        </a:p>
      </dsp:txBody>
      <dsp:txXfrm>
        <a:off x="996348" y="3528422"/>
        <a:ext cx="1531597" cy="490111"/>
      </dsp:txXfrm>
    </dsp:sp>
    <dsp:sp modelId="{584CAF65-B122-4032-BAAC-79E41A8E80D5}">
      <dsp:nvSpPr>
        <dsp:cNvPr id="0" name=""/>
        <dsp:cNvSpPr/>
      </dsp:nvSpPr>
      <dsp:spPr>
        <a:xfrm>
          <a:off x="1379247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28C3A-B218-49B3-9973-440841D11EA7}">
      <dsp:nvSpPr>
        <dsp:cNvPr id="0" name=""/>
        <dsp:cNvSpPr/>
      </dsp:nvSpPr>
      <dsp:spPr>
        <a:xfrm>
          <a:off x="1379247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3F889-E026-4F19-A786-8BB36A0F0FBB}">
      <dsp:nvSpPr>
        <dsp:cNvPr id="0" name=""/>
        <dsp:cNvSpPr/>
      </dsp:nvSpPr>
      <dsp:spPr>
        <a:xfrm>
          <a:off x="996348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CPT codes</a:t>
          </a:r>
        </a:p>
      </dsp:txBody>
      <dsp:txXfrm>
        <a:off x="996348" y="4615856"/>
        <a:ext cx="1531597" cy="490111"/>
      </dsp:txXfrm>
    </dsp:sp>
    <dsp:sp modelId="{0CAA213D-36ED-410F-83B2-502D8F18B0C0}">
      <dsp:nvSpPr>
        <dsp:cNvPr id="0" name=""/>
        <dsp:cNvSpPr/>
      </dsp:nvSpPr>
      <dsp:spPr>
        <a:xfrm>
          <a:off x="6012330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E76A-F316-462D-B338-6B02F2C9F20B}">
      <dsp:nvSpPr>
        <dsp:cNvPr id="0" name=""/>
        <dsp:cNvSpPr/>
      </dsp:nvSpPr>
      <dsp:spPr>
        <a:xfrm>
          <a:off x="6012330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93041-A832-4B74-BAC1-C00C4DEAE91B}">
      <dsp:nvSpPr>
        <dsp:cNvPr id="0" name=""/>
        <dsp:cNvSpPr/>
      </dsp:nvSpPr>
      <dsp:spPr>
        <a:xfrm>
          <a:off x="5629430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Rule</a:t>
          </a:r>
        </a:p>
      </dsp:txBody>
      <dsp:txXfrm>
        <a:off x="5629430" y="1353553"/>
        <a:ext cx="1531597" cy="490111"/>
      </dsp:txXfrm>
    </dsp:sp>
    <dsp:sp modelId="{26AE720A-3128-4096-90F0-68E5E8700A96}">
      <dsp:nvSpPr>
        <dsp:cNvPr id="0" name=""/>
        <dsp:cNvSpPr/>
      </dsp:nvSpPr>
      <dsp:spPr>
        <a:xfrm>
          <a:off x="4159097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D69B9-2A10-4D18-9FAA-056411258D9E}">
      <dsp:nvSpPr>
        <dsp:cNvPr id="0" name=""/>
        <dsp:cNvSpPr/>
      </dsp:nvSpPr>
      <dsp:spPr>
        <a:xfrm>
          <a:off x="4159097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95239-3592-47D7-86E6-6E551D57B10C}">
      <dsp:nvSpPr>
        <dsp:cNvPr id="0" name=""/>
        <dsp:cNvSpPr/>
      </dsp:nvSpPr>
      <dsp:spPr>
        <a:xfrm>
          <a:off x="3776197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Condition 1</a:t>
          </a:r>
        </a:p>
      </dsp:txBody>
      <dsp:txXfrm>
        <a:off x="3776197" y="2440988"/>
        <a:ext cx="1531597" cy="490111"/>
      </dsp:txXfrm>
    </dsp:sp>
    <dsp:sp modelId="{358BFEB8-AA1B-418C-ACCA-2BDE9D1E78B9}">
      <dsp:nvSpPr>
        <dsp:cNvPr id="0" name=""/>
        <dsp:cNvSpPr/>
      </dsp:nvSpPr>
      <dsp:spPr>
        <a:xfrm>
          <a:off x="3232480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E4E1A-3DB5-4D8C-B76C-1FFEC808D615}">
      <dsp:nvSpPr>
        <dsp:cNvPr id="0" name=""/>
        <dsp:cNvSpPr/>
      </dsp:nvSpPr>
      <dsp:spPr>
        <a:xfrm>
          <a:off x="3232480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39DCC-B0CC-4AEE-AEAA-7D82B650B240}">
      <dsp:nvSpPr>
        <dsp:cNvPr id="0" name=""/>
        <dsp:cNvSpPr/>
      </dsp:nvSpPr>
      <dsp:spPr>
        <a:xfrm>
          <a:off x="2849581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Logical Operator</a:t>
          </a:r>
        </a:p>
      </dsp:txBody>
      <dsp:txXfrm>
        <a:off x="2849581" y="3528422"/>
        <a:ext cx="1531597" cy="490111"/>
      </dsp:txXfrm>
    </dsp:sp>
    <dsp:sp modelId="{5FC656A9-5418-4BD9-90A6-11A2BCC63031}">
      <dsp:nvSpPr>
        <dsp:cNvPr id="0" name=""/>
        <dsp:cNvSpPr/>
      </dsp:nvSpPr>
      <dsp:spPr>
        <a:xfrm>
          <a:off x="5085713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77736-8C2C-4C56-82DC-F27BC67FC3A0}">
      <dsp:nvSpPr>
        <dsp:cNvPr id="0" name=""/>
        <dsp:cNvSpPr/>
      </dsp:nvSpPr>
      <dsp:spPr>
        <a:xfrm>
          <a:off x="5085713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4D8C9-DC1F-46E8-B93C-56DE76C1CC16}">
      <dsp:nvSpPr>
        <dsp:cNvPr id="0" name=""/>
        <dsp:cNvSpPr/>
      </dsp:nvSpPr>
      <dsp:spPr>
        <a:xfrm>
          <a:off x="4702814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Subjects</a:t>
          </a:r>
        </a:p>
      </dsp:txBody>
      <dsp:txXfrm>
        <a:off x="4702814" y="3528422"/>
        <a:ext cx="1531597" cy="490111"/>
      </dsp:txXfrm>
    </dsp:sp>
    <dsp:sp modelId="{ECD733D7-55FC-4656-9AA1-A2003AC6C222}">
      <dsp:nvSpPr>
        <dsp:cNvPr id="0" name=""/>
        <dsp:cNvSpPr/>
      </dsp:nvSpPr>
      <dsp:spPr>
        <a:xfrm>
          <a:off x="6081252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A719-9BBD-4F97-8C93-3C3BEE72338F}">
      <dsp:nvSpPr>
        <dsp:cNvPr id="0" name=""/>
        <dsp:cNvSpPr/>
      </dsp:nvSpPr>
      <dsp:spPr>
        <a:xfrm>
          <a:off x="6081252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5B7ED-AD35-422A-9F4D-B38A01DBDA7B}">
      <dsp:nvSpPr>
        <dsp:cNvPr id="0" name=""/>
        <dsp:cNvSpPr/>
      </dsp:nvSpPr>
      <dsp:spPr>
        <a:xfrm>
          <a:off x="5698352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CPT codes</a:t>
          </a:r>
        </a:p>
      </dsp:txBody>
      <dsp:txXfrm>
        <a:off x="5698352" y="4615856"/>
        <a:ext cx="1531597" cy="490111"/>
      </dsp:txXfrm>
    </dsp:sp>
    <dsp:sp modelId="{2809223E-4C25-41DC-93D7-CC03DAC5D890}">
      <dsp:nvSpPr>
        <dsp:cNvPr id="0" name=""/>
        <dsp:cNvSpPr/>
      </dsp:nvSpPr>
      <dsp:spPr>
        <a:xfrm>
          <a:off x="6081252" y="5565447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20F4D-0B0D-4CF2-A744-77E73A954073}">
      <dsp:nvSpPr>
        <dsp:cNvPr id="0" name=""/>
        <dsp:cNvSpPr/>
      </dsp:nvSpPr>
      <dsp:spPr>
        <a:xfrm>
          <a:off x="6081252" y="5565447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828F0-D508-45CD-909C-6B79D3147092}">
      <dsp:nvSpPr>
        <dsp:cNvPr id="0" name=""/>
        <dsp:cNvSpPr/>
      </dsp:nvSpPr>
      <dsp:spPr>
        <a:xfrm>
          <a:off x="5698352" y="5703291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Modifiers</a:t>
          </a:r>
        </a:p>
      </dsp:txBody>
      <dsp:txXfrm>
        <a:off x="5698352" y="5703291"/>
        <a:ext cx="1531597" cy="490111"/>
      </dsp:txXfrm>
    </dsp:sp>
    <dsp:sp modelId="{E0391976-5A78-4E23-8764-A379419E1243}">
      <dsp:nvSpPr>
        <dsp:cNvPr id="0" name=""/>
        <dsp:cNvSpPr/>
      </dsp:nvSpPr>
      <dsp:spPr>
        <a:xfrm>
          <a:off x="7865563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2C233-D711-449B-8BD8-B269FB9FA708}">
      <dsp:nvSpPr>
        <dsp:cNvPr id="0" name=""/>
        <dsp:cNvSpPr/>
      </dsp:nvSpPr>
      <dsp:spPr>
        <a:xfrm>
          <a:off x="7865563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5DD0D-626C-4429-ABC0-04A581071A0B}">
      <dsp:nvSpPr>
        <dsp:cNvPr id="0" name=""/>
        <dsp:cNvSpPr/>
      </dsp:nvSpPr>
      <dsp:spPr>
        <a:xfrm>
          <a:off x="7482663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Condition 2</a:t>
          </a:r>
        </a:p>
      </dsp:txBody>
      <dsp:txXfrm>
        <a:off x="7482663" y="2440988"/>
        <a:ext cx="1531597" cy="490111"/>
      </dsp:txXfrm>
    </dsp:sp>
    <dsp:sp modelId="{F29754F1-5E60-4712-86DF-45B987E87C13}">
      <dsp:nvSpPr>
        <dsp:cNvPr id="0" name=""/>
        <dsp:cNvSpPr/>
      </dsp:nvSpPr>
      <dsp:spPr>
        <a:xfrm>
          <a:off x="6938946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DE05F-B0D8-46A6-8FEA-6943A9F5EE66}">
      <dsp:nvSpPr>
        <dsp:cNvPr id="0" name=""/>
        <dsp:cNvSpPr/>
      </dsp:nvSpPr>
      <dsp:spPr>
        <a:xfrm>
          <a:off x="6938946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53F2-DE86-47DF-BFF1-69036EE6DA5C}">
      <dsp:nvSpPr>
        <dsp:cNvPr id="0" name=""/>
        <dsp:cNvSpPr/>
      </dsp:nvSpPr>
      <dsp:spPr>
        <a:xfrm>
          <a:off x="6556047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Logical Operator</a:t>
          </a:r>
        </a:p>
      </dsp:txBody>
      <dsp:txXfrm>
        <a:off x="6556047" y="3528422"/>
        <a:ext cx="1531597" cy="490111"/>
      </dsp:txXfrm>
    </dsp:sp>
    <dsp:sp modelId="{D2AFD490-A191-4869-B89A-974D768FD000}">
      <dsp:nvSpPr>
        <dsp:cNvPr id="0" name=""/>
        <dsp:cNvSpPr/>
      </dsp:nvSpPr>
      <dsp:spPr>
        <a:xfrm>
          <a:off x="8792179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EB2E8-F964-4263-9C14-DD32D4064179}">
      <dsp:nvSpPr>
        <dsp:cNvPr id="0" name=""/>
        <dsp:cNvSpPr/>
      </dsp:nvSpPr>
      <dsp:spPr>
        <a:xfrm>
          <a:off x="8792179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20F2-4739-44A0-9A50-BD806DF6D3B7}">
      <dsp:nvSpPr>
        <dsp:cNvPr id="0" name=""/>
        <dsp:cNvSpPr/>
      </dsp:nvSpPr>
      <dsp:spPr>
        <a:xfrm>
          <a:off x="8409280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Subjects</a:t>
          </a:r>
        </a:p>
      </dsp:txBody>
      <dsp:txXfrm>
        <a:off x="8409280" y="3528422"/>
        <a:ext cx="1531597" cy="490111"/>
      </dsp:txXfrm>
    </dsp:sp>
    <dsp:sp modelId="{6A42D77A-295B-4597-B1FB-68DE99ADF4E0}">
      <dsp:nvSpPr>
        <dsp:cNvPr id="0" name=""/>
        <dsp:cNvSpPr/>
      </dsp:nvSpPr>
      <dsp:spPr>
        <a:xfrm>
          <a:off x="9787718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DF43E-0D25-4578-B6EB-0B4FBB9FF8A8}">
      <dsp:nvSpPr>
        <dsp:cNvPr id="0" name=""/>
        <dsp:cNvSpPr/>
      </dsp:nvSpPr>
      <dsp:spPr>
        <a:xfrm>
          <a:off x="9787718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A258-5C4B-4660-ACFA-D9B70432D97E}">
      <dsp:nvSpPr>
        <dsp:cNvPr id="0" name=""/>
        <dsp:cNvSpPr/>
      </dsp:nvSpPr>
      <dsp:spPr>
        <a:xfrm>
          <a:off x="9404818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CPT codes</a:t>
          </a:r>
        </a:p>
      </dsp:txBody>
      <dsp:txXfrm>
        <a:off x="9404818" y="4615856"/>
        <a:ext cx="1531597" cy="490111"/>
      </dsp:txXfrm>
    </dsp:sp>
    <dsp:sp modelId="{BE74F30F-6CE3-4911-B9CD-01716538E96C}">
      <dsp:nvSpPr>
        <dsp:cNvPr id="0" name=""/>
        <dsp:cNvSpPr/>
      </dsp:nvSpPr>
      <dsp:spPr>
        <a:xfrm>
          <a:off x="9787718" y="5565447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F4E9E-9401-4466-9D6D-FF5B28041A3D}">
      <dsp:nvSpPr>
        <dsp:cNvPr id="0" name=""/>
        <dsp:cNvSpPr/>
      </dsp:nvSpPr>
      <dsp:spPr>
        <a:xfrm>
          <a:off x="9787718" y="5565447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22E62-5893-49D9-945B-F2924B998B21}">
      <dsp:nvSpPr>
        <dsp:cNvPr id="0" name=""/>
        <dsp:cNvSpPr/>
      </dsp:nvSpPr>
      <dsp:spPr>
        <a:xfrm>
          <a:off x="9404818" y="5703291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Modifiers</a:t>
          </a:r>
        </a:p>
      </dsp:txBody>
      <dsp:txXfrm>
        <a:off x="9404818" y="5703291"/>
        <a:ext cx="1531597" cy="490111"/>
      </dsp:txXfrm>
    </dsp:sp>
    <dsp:sp modelId="{BA0AB7FF-14DE-4678-90ED-E7BDC2A62102}">
      <dsp:nvSpPr>
        <dsp:cNvPr id="0" name=""/>
        <dsp:cNvSpPr/>
      </dsp:nvSpPr>
      <dsp:spPr>
        <a:xfrm>
          <a:off x="9649874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4068B-084E-4EE6-8CAD-E4E7C7073EDC}">
      <dsp:nvSpPr>
        <dsp:cNvPr id="0" name=""/>
        <dsp:cNvSpPr/>
      </dsp:nvSpPr>
      <dsp:spPr>
        <a:xfrm>
          <a:off x="9649874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5BD0A-AB40-4596-A090-AB58D56BCA0D}">
      <dsp:nvSpPr>
        <dsp:cNvPr id="0" name=""/>
        <dsp:cNvSpPr/>
      </dsp:nvSpPr>
      <dsp:spPr>
        <a:xfrm>
          <a:off x="9266975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Message</a:t>
          </a:r>
        </a:p>
      </dsp:txBody>
      <dsp:txXfrm>
        <a:off x="9266975" y="1353553"/>
        <a:ext cx="1531597" cy="490111"/>
      </dsp:txXfrm>
    </dsp:sp>
    <dsp:sp modelId="{9AB12965-1D96-4328-8990-C7DFA675EAB7}">
      <dsp:nvSpPr>
        <dsp:cNvPr id="0" name=""/>
        <dsp:cNvSpPr/>
      </dsp:nvSpPr>
      <dsp:spPr>
        <a:xfrm>
          <a:off x="10645412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5BF-FCD1-45DE-A241-82ADD183E77F}">
      <dsp:nvSpPr>
        <dsp:cNvPr id="0" name=""/>
        <dsp:cNvSpPr/>
      </dsp:nvSpPr>
      <dsp:spPr>
        <a:xfrm>
          <a:off x="10645412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212AA-4C0A-4CDE-9489-1D5DE61EE3BD}">
      <dsp:nvSpPr>
        <dsp:cNvPr id="0" name=""/>
        <dsp:cNvSpPr/>
      </dsp:nvSpPr>
      <dsp:spPr>
        <a:xfrm>
          <a:off x="10262513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Text</a:t>
          </a:r>
        </a:p>
      </dsp:txBody>
      <dsp:txXfrm>
        <a:off x="10262513" y="2440988"/>
        <a:ext cx="1531597" cy="490111"/>
      </dsp:txXfrm>
    </dsp:sp>
    <dsp:sp modelId="{63E1FDAA-089D-49DA-9354-A157E9208242}">
      <dsp:nvSpPr>
        <dsp:cNvPr id="0" name=""/>
        <dsp:cNvSpPr/>
      </dsp:nvSpPr>
      <dsp:spPr>
        <a:xfrm>
          <a:off x="10645412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B33A1-C816-494A-B77B-81F82E9B240C}">
      <dsp:nvSpPr>
        <dsp:cNvPr id="0" name=""/>
        <dsp:cNvSpPr/>
      </dsp:nvSpPr>
      <dsp:spPr>
        <a:xfrm>
          <a:off x="10645412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37D6-2447-4442-950B-85C1F400A989}">
      <dsp:nvSpPr>
        <dsp:cNvPr id="0" name=""/>
        <dsp:cNvSpPr/>
      </dsp:nvSpPr>
      <dsp:spPr>
        <a:xfrm>
          <a:off x="10262513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Subjects</a:t>
          </a:r>
          <a:endParaRPr lang="en-US" sz="1700" kern="1200" dirty="0"/>
        </a:p>
      </dsp:txBody>
      <dsp:txXfrm>
        <a:off x="10262513" y="3528422"/>
        <a:ext cx="1531597" cy="490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24BF5-3025-4021-9BE2-FFBAC1598389}">
      <dsp:nvSpPr>
        <dsp:cNvPr id="0" name=""/>
        <dsp:cNvSpPr/>
      </dsp:nvSpPr>
      <dsp:spPr>
        <a:xfrm>
          <a:off x="1455747" y="3131270"/>
          <a:ext cx="1361226" cy="680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Validation</a:t>
          </a:r>
        </a:p>
      </dsp:txBody>
      <dsp:txXfrm>
        <a:off x="1475681" y="3151204"/>
        <a:ext cx="1321358" cy="640745"/>
      </dsp:txXfrm>
    </dsp:sp>
    <dsp:sp modelId="{F054D97F-D96D-4761-A87D-1BDBEDE4B918}">
      <dsp:nvSpPr>
        <dsp:cNvPr id="0" name=""/>
        <dsp:cNvSpPr/>
      </dsp:nvSpPr>
      <dsp:spPr>
        <a:xfrm rot="16983315">
          <a:off x="1884009" y="2288170"/>
          <a:ext cx="24104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1041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28958" y="2237259"/>
        <a:ext cx="120520" cy="120520"/>
      </dsp:txXfrm>
    </dsp:sp>
    <dsp:sp modelId="{D56E94B2-4931-4FFE-96A0-4E844CD4F00B}">
      <dsp:nvSpPr>
        <dsp:cNvPr id="0" name=""/>
        <dsp:cNvSpPr/>
      </dsp:nvSpPr>
      <dsp:spPr>
        <a:xfrm>
          <a:off x="3361464" y="783155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Target</a:t>
          </a:r>
        </a:p>
      </dsp:txBody>
      <dsp:txXfrm>
        <a:off x="3381398" y="803089"/>
        <a:ext cx="1321358" cy="640745"/>
      </dsp:txXfrm>
    </dsp:sp>
    <dsp:sp modelId="{03B7EFBF-7EBD-4EA5-91F5-B550DB0E8570}">
      <dsp:nvSpPr>
        <dsp:cNvPr id="0" name=""/>
        <dsp:cNvSpPr/>
      </dsp:nvSpPr>
      <dsp:spPr>
        <a:xfrm rot="18289469">
          <a:off x="4518202" y="722759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708272"/>
        <a:ext cx="47673" cy="47673"/>
      </dsp:txXfrm>
    </dsp:sp>
    <dsp:sp modelId="{D660A967-D97E-475F-BFBF-59A4924C6EA0}">
      <dsp:nvSpPr>
        <dsp:cNvPr id="0" name=""/>
        <dsp:cNvSpPr/>
      </dsp:nvSpPr>
      <dsp:spPr>
        <a:xfrm>
          <a:off x="5267181" y="449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Payer Type</a:t>
          </a:r>
        </a:p>
      </dsp:txBody>
      <dsp:txXfrm>
        <a:off x="5287115" y="20383"/>
        <a:ext cx="1321358" cy="640745"/>
      </dsp:txXfrm>
    </dsp:sp>
    <dsp:sp modelId="{982D66C1-F89A-41CD-AAFC-9351D3547535}">
      <dsp:nvSpPr>
        <dsp:cNvPr id="0" name=""/>
        <dsp:cNvSpPr/>
      </dsp:nvSpPr>
      <dsp:spPr>
        <a:xfrm>
          <a:off x="4722690" y="1114112"/>
          <a:ext cx="54449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44490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81323" y="1109849"/>
        <a:ext cx="27224" cy="27224"/>
      </dsp:txXfrm>
    </dsp:sp>
    <dsp:sp modelId="{890D381F-0412-4FAE-8FD5-2308167FBF9B}">
      <dsp:nvSpPr>
        <dsp:cNvPr id="0" name=""/>
        <dsp:cNvSpPr/>
      </dsp:nvSpPr>
      <dsp:spPr>
        <a:xfrm>
          <a:off x="5267181" y="783155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Georgia" panose="02040502050405020303" pitchFamily="18" charset="0"/>
            </a:rPr>
            <a:t>Payer Name</a:t>
          </a:r>
          <a:endParaRPr lang="en-US" sz="1600" kern="1200" dirty="0">
            <a:latin typeface="Georgia" panose="02040502050405020303" pitchFamily="18" charset="0"/>
          </a:endParaRPr>
        </a:p>
      </dsp:txBody>
      <dsp:txXfrm>
        <a:off x="5287115" y="803089"/>
        <a:ext cx="1321358" cy="640745"/>
      </dsp:txXfrm>
    </dsp:sp>
    <dsp:sp modelId="{DA0A60B9-6729-49CC-B2A3-DEC3174F6C4B}">
      <dsp:nvSpPr>
        <dsp:cNvPr id="0" name=""/>
        <dsp:cNvSpPr/>
      </dsp:nvSpPr>
      <dsp:spPr>
        <a:xfrm rot="3310531">
          <a:off x="4518202" y="1505464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1490977"/>
        <a:ext cx="47673" cy="47673"/>
      </dsp:txXfrm>
    </dsp:sp>
    <dsp:sp modelId="{E71F9E7D-E7A6-47C5-9CB3-36831C50D975}">
      <dsp:nvSpPr>
        <dsp:cNvPr id="0" name=""/>
        <dsp:cNvSpPr/>
      </dsp:nvSpPr>
      <dsp:spPr>
        <a:xfrm>
          <a:off x="5267181" y="1565860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5287115" y="1585794"/>
        <a:ext cx="1321358" cy="640745"/>
      </dsp:txXfrm>
    </dsp:sp>
    <dsp:sp modelId="{046947A8-49CC-46F9-803E-A17C0DF425B8}">
      <dsp:nvSpPr>
        <dsp:cNvPr id="0" name=""/>
        <dsp:cNvSpPr/>
      </dsp:nvSpPr>
      <dsp:spPr>
        <a:xfrm rot="2142401">
          <a:off x="2753947" y="365790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72455" y="3650490"/>
        <a:ext cx="33527" cy="33527"/>
      </dsp:txXfrm>
    </dsp:sp>
    <dsp:sp modelId="{48593CB9-0322-4861-A389-4336F12D7D90}">
      <dsp:nvSpPr>
        <dsp:cNvPr id="0" name=""/>
        <dsp:cNvSpPr/>
      </dsp:nvSpPr>
      <dsp:spPr>
        <a:xfrm>
          <a:off x="3361464" y="3522623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Rule</a:t>
          </a:r>
        </a:p>
      </dsp:txBody>
      <dsp:txXfrm>
        <a:off x="3381398" y="3542557"/>
        <a:ext cx="1321358" cy="640745"/>
      </dsp:txXfrm>
    </dsp:sp>
    <dsp:sp modelId="{E807D29F-AA73-4F31-B505-229272DE9AA5}">
      <dsp:nvSpPr>
        <dsp:cNvPr id="0" name=""/>
        <dsp:cNvSpPr/>
      </dsp:nvSpPr>
      <dsp:spPr>
        <a:xfrm rot="18289469">
          <a:off x="4518202" y="3462227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3447740"/>
        <a:ext cx="47673" cy="47673"/>
      </dsp:txXfrm>
    </dsp:sp>
    <dsp:sp modelId="{B3DE8D20-C743-4E78-AFCD-D56EA3BC44F1}">
      <dsp:nvSpPr>
        <dsp:cNvPr id="0" name=""/>
        <dsp:cNvSpPr/>
      </dsp:nvSpPr>
      <dsp:spPr>
        <a:xfrm>
          <a:off x="5267181" y="273991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Condition 1</a:t>
          </a:r>
        </a:p>
      </dsp:txBody>
      <dsp:txXfrm>
        <a:off x="5287115" y="2759852"/>
        <a:ext cx="1321358" cy="640745"/>
      </dsp:txXfrm>
    </dsp:sp>
    <dsp:sp modelId="{27561560-B032-40A5-A822-23BF89050ABD}">
      <dsp:nvSpPr>
        <dsp:cNvPr id="0" name=""/>
        <dsp:cNvSpPr/>
      </dsp:nvSpPr>
      <dsp:spPr>
        <a:xfrm rot="19457599">
          <a:off x="6565381" y="287519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2867784"/>
        <a:ext cx="33527" cy="33527"/>
      </dsp:txXfrm>
    </dsp:sp>
    <dsp:sp modelId="{4DF879A6-A389-43BF-ADB3-F3BC5AE2ABB0}">
      <dsp:nvSpPr>
        <dsp:cNvPr id="0" name=""/>
        <dsp:cNvSpPr/>
      </dsp:nvSpPr>
      <dsp:spPr>
        <a:xfrm>
          <a:off x="7172898" y="2348565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Logical Operator</a:t>
          </a:r>
        </a:p>
      </dsp:txBody>
      <dsp:txXfrm>
        <a:off x="7192832" y="2368499"/>
        <a:ext cx="1321358" cy="640745"/>
      </dsp:txXfrm>
    </dsp:sp>
    <dsp:sp modelId="{2479CDC7-9A6B-4405-B11A-C1D9E09A8093}">
      <dsp:nvSpPr>
        <dsp:cNvPr id="0" name=""/>
        <dsp:cNvSpPr/>
      </dsp:nvSpPr>
      <dsp:spPr>
        <a:xfrm rot="2142401">
          <a:off x="6565381" y="3266551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3259137"/>
        <a:ext cx="33527" cy="33527"/>
      </dsp:txXfrm>
    </dsp:sp>
    <dsp:sp modelId="{A8F8EC4B-12E0-4C37-B73F-F5D4C509D544}">
      <dsp:nvSpPr>
        <dsp:cNvPr id="0" name=""/>
        <dsp:cNvSpPr/>
      </dsp:nvSpPr>
      <dsp:spPr>
        <a:xfrm>
          <a:off x="7172898" y="3131270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Subjects</a:t>
          </a:r>
        </a:p>
      </dsp:txBody>
      <dsp:txXfrm>
        <a:off x="7192832" y="3151204"/>
        <a:ext cx="1321358" cy="640745"/>
      </dsp:txXfrm>
    </dsp:sp>
    <dsp:sp modelId="{67164877-C804-4F54-82E5-2B35290E4932}">
      <dsp:nvSpPr>
        <dsp:cNvPr id="0" name=""/>
        <dsp:cNvSpPr/>
      </dsp:nvSpPr>
      <dsp:spPr>
        <a:xfrm rot="19457599">
          <a:off x="8471098" y="3266551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3259137"/>
        <a:ext cx="33527" cy="33527"/>
      </dsp:txXfrm>
    </dsp:sp>
    <dsp:sp modelId="{4C25817E-D421-493B-A9FC-D332138FFDE2}">
      <dsp:nvSpPr>
        <dsp:cNvPr id="0" name=""/>
        <dsp:cNvSpPr/>
      </dsp:nvSpPr>
      <dsp:spPr>
        <a:xfrm>
          <a:off x="9078615" y="2739918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9098549" y="2759852"/>
        <a:ext cx="1321358" cy="640745"/>
      </dsp:txXfrm>
    </dsp:sp>
    <dsp:sp modelId="{DD976305-B913-468C-9B7F-2C7EFFCB2FFA}">
      <dsp:nvSpPr>
        <dsp:cNvPr id="0" name=""/>
        <dsp:cNvSpPr/>
      </dsp:nvSpPr>
      <dsp:spPr>
        <a:xfrm rot="2142401">
          <a:off x="8471098" y="365790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3650490"/>
        <a:ext cx="33527" cy="33527"/>
      </dsp:txXfrm>
    </dsp:sp>
    <dsp:sp modelId="{43C4D4AB-1A2C-4374-AEFE-841C2635DC0D}">
      <dsp:nvSpPr>
        <dsp:cNvPr id="0" name=""/>
        <dsp:cNvSpPr/>
      </dsp:nvSpPr>
      <dsp:spPr>
        <a:xfrm>
          <a:off x="9078615" y="3522623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Modifiers</a:t>
          </a:r>
        </a:p>
      </dsp:txBody>
      <dsp:txXfrm>
        <a:off x="9098549" y="3542557"/>
        <a:ext cx="1321358" cy="640745"/>
      </dsp:txXfrm>
    </dsp:sp>
    <dsp:sp modelId="{4F3EDF6D-0BA5-4387-900F-30E6F382B3EC}">
      <dsp:nvSpPr>
        <dsp:cNvPr id="0" name=""/>
        <dsp:cNvSpPr/>
      </dsp:nvSpPr>
      <dsp:spPr>
        <a:xfrm rot="3310531">
          <a:off x="4518202" y="4244933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4230445"/>
        <a:ext cx="47673" cy="47673"/>
      </dsp:txXfrm>
    </dsp:sp>
    <dsp:sp modelId="{664FDD2C-22F7-47C3-AC0D-C0EE1BFDF7D5}">
      <dsp:nvSpPr>
        <dsp:cNvPr id="0" name=""/>
        <dsp:cNvSpPr/>
      </dsp:nvSpPr>
      <dsp:spPr>
        <a:xfrm>
          <a:off x="5267181" y="430532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Condition 2</a:t>
          </a:r>
        </a:p>
      </dsp:txBody>
      <dsp:txXfrm>
        <a:off x="5287115" y="4325262"/>
        <a:ext cx="1321358" cy="640745"/>
      </dsp:txXfrm>
    </dsp:sp>
    <dsp:sp modelId="{0CE51DFD-A2AC-490B-9267-F776572A5395}">
      <dsp:nvSpPr>
        <dsp:cNvPr id="0" name=""/>
        <dsp:cNvSpPr/>
      </dsp:nvSpPr>
      <dsp:spPr>
        <a:xfrm rot="19457599">
          <a:off x="6565381" y="444060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4433195"/>
        <a:ext cx="33527" cy="33527"/>
      </dsp:txXfrm>
    </dsp:sp>
    <dsp:sp modelId="{BFDAF39F-45D3-4890-8EC2-74A93012A766}">
      <dsp:nvSpPr>
        <dsp:cNvPr id="0" name=""/>
        <dsp:cNvSpPr/>
      </dsp:nvSpPr>
      <dsp:spPr>
        <a:xfrm>
          <a:off x="7172898" y="3913975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Logical Operator</a:t>
          </a:r>
        </a:p>
      </dsp:txBody>
      <dsp:txXfrm>
        <a:off x="7192832" y="3933909"/>
        <a:ext cx="1321358" cy="640745"/>
      </dsp:txXfrm>
    </dsp:sp>
    <dsp:sp modelId="{53784A77-5483-475E-AF09-9661FDA74FFC}">
      <dsp:nvSpPr>
        <dsp:cNvPr id="0" name=""/>
        <dsp:cNvSpPr/>
      </dsp:nvSpPr>
      <dsp:spPr>
        <a:xfrm rot="2142401">
          <a:off x="6565381" y="4831962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4824547"/>
        <a:ext cx="33527" cy="33527"/>
      </dsp:txXfrm>
    </dsp:sp>
    <dsp:sp modelId="{AAA9E7CC-5BBE-44F0-AFE7-19FD6B588EA7}">
      <dsp:nvSpPr>
        <dsp:cNvPr id="0" name=""/>
        <dsp:cNvSpPr/>
      </dsp:nvSpPr>
      <dsp:spPr>
        <a:xfrm>
          <a:off x="7172898" y="4696681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Subjects</a:t>
          </a:r>
        </a:p>
      </dsp:txBody>
      <dsp:txXfrm>
        <a:off x="7192832" y="4716615"/>
        <a:ext cx="1321358" cy="640745"/>
      </dsp:txXfrm>
    </dsp:sp>
    <dsp:sp modelId="{2DB00733-2B75-4BC5-8B36-501C6348FF01}">
      <dsp:nvSpPr>
        <dsp:cNvPr id="0" name=""/>
        <dsp:cNvSpPr/>
      </dsp:nvSpPr>
      <dsp:spPr>
        <a:xfrm rot="19457599">
          <a:off x="8471098" y="4831962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4824547"/>
        <a:ext cx="33527" cy="33527"/>
      </dsp:txXfrm>
    </dsp:sp>
    <dsp:sp modelId="{04BCA59D-4361-47BF-9C97-37046A45D690}">
      <dsp:nvSpPr>
        <dsp:cNvPr id="0" name=""/>
        <dsp:cNvSpPr/>
      </dsp:nvSpPr>
      <dsp:spPr>
        <a:xfrm>
          <a:off x="9078615" y="4305328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9098549" y="4325262"/>
        <a:ext cx="1321358" cy="640745"/>
      </dsp:txXfrm>
    </dsp:sp>
    <dsp:sp modelId="{C8B75B46-BC11-454A-8DDB-B98844AD2692}">
      <dsp:nvSpPr>
        <dsp:cNvPr id="0" name=""/>
        <dsp:cNvSpPr/>
      </dsp:nvSpPr>
      <dsp:spPr>
        <a:xfrm rot="2142401">
          <a:off x="8471098" y="522331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5215900"/>
        <a:ext cx="33527" cy="33527"/>
      </dsp:txXfrm>
    </dsp:sp>
    <dsp:sp modelId="{AC9FBEB5-0BAE-42FD-97C7-45EB1389FC80}">
      <dsp:nvSpPr>
        <dsp:cNvPr id="0" name=""/>
        <dsp:cNvSpPr/>
      </dsp:nvSpPr>
      <dsp:spPr>
        <a:xfrm>
          <a:off x="9078615" y="5088033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Modifiers</a:t>
          </a:r>
        </a:p>
      </dsp:txBody>
      <dsp:txXfrm>
        <a:off x="9098549" y="5107967"/>
        <a:ext cx="1321358" cy="640745"/>
      </dsp:txXfrm>
    </dsp:sp>
    <dsp:sp modelId="{18E0DA5C-700B-43C1-8098-45871A631B22}">
      <dsp:nvSpPr>
        <dsp:cNvPr id="0" name=""/>
        <dsp:cNvSpPr/>
      </dsp:nvSpPr>
      <dsp:spPr>
        <a:xfrm rot="4616685">
          <a:off x="1884009" y="4636285"/>
          <a:ext cx="24104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1041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28958" y="4585374"/>
        <a:ext cx="120520" cy="120520"/>
      </dsp:txXfrm>
    </dsp:sp>
    <dsp:sp modelId="{038D5DA3-CAB9-47D8-A3A1-64D25EA90994}">
      <dsp:nvSpPr>
        <dsp:cNvPr id="0" name=""/>
        <dsp:cNvSpPr/>
      </dsp:nvSpPr>
      <dsp:spPr>
        <a:xfrm>
          <a:off x="3361464" y="5479386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Message</a:t>
          </a:r>
        </a:p>
      </dsp:txBody>
      <dsp:txXfrm>
        <a:off x="3381398" y="5499320"/>
        <a:ext cx="1321358" cy="640745"/>
      </dsp:txXfrm>
    </dsp:sp>
    <dsp:sp modelId="{2CE679BE-AD83-4635-B333-1E6602DDA14B}">
      <dsp:nvSpPr>
        <dsp:cNvPr id="0" name=""/>
        <dsp:cNvSpPr/>
      </dsp:nvSpPr>
      <dsp:spPr>
        <a:xfrm rot="19457599">
          <a:off x="4659664" y="5614667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8172" y="5607253"/>
        <a:ext cx="33527" cy="33527"/>
      </dsp:txXfrm>
    </dsp:sp>
    <dsp:sp modelId="{7231D220-0AEF-4F31-BE76-7694EFDBAE28}">
      <dsp:nvSpPr>
        <dsp:cNvPr id="0" name=""/>
        <dsp:cNvSpPr/>
      </dsp:nvSpPr>
      <dsp:spPr>
        <a:xfrm>
          <a:off x="5267181" y="5088033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Georgia" panose="02040502050405020303" pitchFamily="18" charset="0"/>
            </a:rPr>
            <a:t>Text</a:t>
          </a:r>
        </a:p>
      </dsp:txBody>
      <dsp:txXfrm>
        <a:off x="5287115" y="5107967"/>
        <a:ext cx="1321358" cy="640745"/>
      </dsp:txXfrm>
    </dsp:sp>
    <dsp:sp modelId="{D7F7FD22-8D59-4136-9F39-26D4400EFB68}">
      <dsp:nvSpPr>
        <dsp:cNvPr id="0" name=""/>
        <dsp:cNvSpPr/>
      </dsp:nvSpPr>
      <dsp:spPr>
        <a:xfrm rot="2142401">
          <a:off x="4659664" y="600601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8172" y="5998605"/>
        <a:ext cx="33527" cy="33527"/>
      </dsp:txXfrm>
    </dsp:sp>
    <dsp:sp modelId="{521FF2EE-B7FB-45A8-AB95-F50878D8B9A0}">
      <dsp:nvSpPr>
        <dsp:cNvPr id="0" name=""/>
        <dsp:cNvSpPr/>
      </dsp:nvSpPr>
      <dsp:spPr>
        <a:xfrm>
          <a:off x="5267181" y="587073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eorgia" panose="02040502050405020303" pitchFamily="18" charset="0"/>
            </a:rPr>
            <a:t>Subjects</a:t>
          </a:r>
          <a:endParaRPr lang="en-US" sz="1600" kern="1200" dirty="0">
            <a:latin typeface="Georgia" panose="02040502050405020303" pitchFamily="18" charset="0"/>
          </a:endParaRPr>
        </a:p>
      </dsp:txBody>
      <dsp:txXfrm>
        <a:off x="5287115" y="5890672"/>
        <a:ext cx="1321358" cy="64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F299-B83B-4DD7-BBE7-1816F963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8468-3411-4D03-AF74-FD0B444E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48B-937C-4B32-95EF-5213B0C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F690-FCA6-4BDB-824C-D990AFE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2190-61E0-4110-83A1-32A28677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25D9-95DB-4A0A-8705-6E8640F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4B9F4-EB5F-4B23-B96B-8D24B2973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E5A7-A5A8-4417-8805-A6D5EDDE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2193-7FAA-4374-A131-779B214C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0E81-0B6F-41BF-878C-2DC9690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C999B-12AA-4300-8710-659062B22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3FB38-9C82-4A72-A2AA-7BECB75B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4FA9-2910-4793-A2F3-819D866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E08E-04CC-4BA4-8C84-111CB9E1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E417-E76E-4713-9B28-8B4D61EC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DA29-C8BF-43DA-85D3-F88E34C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78E-B183-4FA6-9014-36A01E73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AE24-49A4-4F67-8B5E-C791FC3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AF5D-0D17-4841-BBA3-F889B450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A19C-42C0-494A-BCD3-5DA1D44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E851-A525-4914-B423-69019769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ED0-EF16-406C-AC51-CC3880FD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AF72-7172-4F0D-94A3-502E80F4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A32F-AA64-4E1F-952B-681E1CDA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2CE2-D1C4-47AB-84B2-69C9B28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2A0D-5202-49C8-86E0-2CA1936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AAE1-8300-40F2-9C93-9DE793F41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E6542-81C1-4EA7-B8FA-36CBE88F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01FE-8162-408A-B228-CCCEEC56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B32F0-70F5-4F04-A1AB-2A7C6C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7D79-1B6B-4D22-8134-94A2B7C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7FC-7FC6-42E3-A961-735AA29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CDBF-555F-4D6F-B067-BBBF8B9E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092F6-35D7-4423-AD3F-9F9C4C43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033A-ABA8-48BB-8CDB-1A2B8177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C9ABD-364B-41B2-84D8-E681AC40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9095-0EDE-4493-9443-B3844B9F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4B8C7-46C8-4434-9C29-D57C53F0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1CFDC-FC67-499B-B00C-3343523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BC29-55F6-4D47-9798-801B7791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0128-BC5C-47CE-B104-F70F906B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F41F9-0EB7-4E99-BC93-1B45ECB6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E8D74-7432-42C7-A109-CC7F8BC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C256B-9162-4E0F-9CAA-2DB57CE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7A929-B73A-43AE-867E-66F9346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D2D-F035-4E4C-A6BB-907B0C2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3E3-BB07-4094-B9CF-DE8B47E2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04D7-18B9-449D-9B61-66570B57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27C5-177B-4F1B-BB59-D258A9B1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F810-3C29-4FEA-AF7A-6CCCF6D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38C8-5C2D-4541-A46F-14F63B8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4897-8D89-4C64-B40D-532CD90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068D-0BCD-4F23-8262-308AC10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A6CB6-4921-4D88-B126-F0557F04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1B37F-6E66-48FE-B776-6517358B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D6D4-870A-4FE6-B10E-4B2FF253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D1CF-B943-47D8-9C5E-A517DDDA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399A-D239-4527-ADAA-678F3F76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A0255-56F6-4430-80F6-E4EB972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1C62-AC0E-4685-81A9-34A2CACB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22BB-B1D2-43BB-A03B-69CE6FDB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14D3-B65D-4A78-963B-07A4621ED67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13DF-8C1E-4CF1-9DC8-72852F578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1FBC-69B4-4837-87E1-38487656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0AE2E1-80DB-4F43-8D5C-C5D7B9CC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325132"/>
              </p:ext>
            </p:extLst>
          </p:nvPr>
        </p:nvGraphicFramePr>
        <p:xfrm>
          <a:off x="159391" y="176170"/>
          <a:ext cx="11794921" cy="645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7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0AE2E1-80DB-4F43-8D5C-C5D7B9CC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90722"/>
              </p:ext>
            </p:extLst>
          </p:nvPr>
        </p:nvGraphicFramePr>
        <p:xfrm>
          <a:off x="151001" y="167780"/>
          <a:ext cx="11895589" cy="65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0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Navasardyan</dc:creator>
  <cp:lastModifiedBy>Miq Navasardyan</cp:lastModifiedBy>
  <cp:revision>2</cp:revision>
  <dcterms:created xsi:type="dcterms:W3CDTF">2024-02-26T15:30:41Z</dcterms:created>
  <dcterms:modified xsi:type="dcterms:W3CDTF">2024-02-28T00:06:16Z</dcterms:modified>
</cp:coreProperties>
</file>