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27" r:id="rId6"/>
    <p:sldId id="3828" r:id="rId7"/>
    <p:sldId id="3826" r:id="rId8"/>
    <p:sldId id="3835" r:id="rId9"/>
    <p:sldId id="3836" r:id="rId10"/>
    <p:sldId id="3838" r:id="rId11"/>
    <p:sldId id="3839" r:id="rId12"/>
    <p:sldId id="3840" r:id="rId13"/>
    <p:sldId id="3841" r:id="rId14"/>
    <p:sldId id="3842" r:id="rId15"/>
    <p:sldId id="3843" r:id="rId16"/>
    <p:sldId id="3844" r:id="rId17"/>
    <p:sldId id="3845" r:id="rId18"/>
    <p:sldId id="3846" r:id="rId19"/>
    <p:sldId id="3847" r:id="rId20"/>
    <p:sldId id="38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0" y="2062988"/>
            <a:ext cx="7063232" cy="27320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Guide 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Integrate PayPal in your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208" y="5424424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Navashikha Kandel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200463297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42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There are multiple types of button select the on that works </a:t>
            </a:r>
            <a:r>
              <a:rPr lang="en-US" sz="2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best for you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I selected Smart Buttons.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71020" y="357733"/>
            <a:ext cx="7561468" cy="372402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60" name="Oval 44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46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275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7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Rectangle 7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09" y="798703"/>
            <a:ext cx="3503368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8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Customize the button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Freeform: Shape 7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8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687931" y="959536"/>
            <a:ext cx="7659408" cy="379140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7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F3F784DF-71A9-4E9B-90D7-076EE2FA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C94814-EDF6-6E7C-F089-4010B216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59" r="2052" b="1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>
        <p:nvSpPr>
          <p:cNvPr id="53" name="Rectangle 44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6" y="918548"/>
            <a:ext cx="3509333" cy="38543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The code will be automatically generated by PayPal. Select copy and paste it to VS code.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453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F12D10-3EF4-4850-B5F6-43C121C7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50" r="5100" b="1"/>
          <a:stretch/>
        </p:blipFill>
        <p:spPr>
          <a:xfrm>
            <a:off x="3050047" y="383047"/>
            <a:ext cx="6091906" cy="6091907"/>
          </a:xfrm>
          <a:custGeom>
            <a:avLst/>
            <a:gdLst/>
            <a:ahLst/>
            <a:cxnLst/>
            <a:rect l="l" t="t" r="r" b="b"/>
            <a:pathLst>
              <a:path w="6315571" h="6315572">
                <a:moveTo>
                  <a:pt x="3157785" y="0"/>
                </a:moveTo>
                <a:cubicBezTo>
                  <a:pt x="4901782" y="0"/>
                  <a:pt x="6315571" y="1413789"/>
                  <a:pt x="6315571" y="3157786"/>
                </a:cubicBezTo>
                <a:cubicBezTo>
                  <a:pt x="6315571" y="4901783"/>
                  <a:pt x="4901782" y="6315572"/>
                  <a:pt x="3157785" y="6315572"/>
                </a:cubicBezTo>
                <a:cubicBezTo>
                  <a:pt x="1413788" y="6315572"/>
                  <a:pt x="0" y="4901783"/>
                  <a:pt x="0" y="3157786"/>
                </a:cubicBezTo>
                <a:cubicBezTo>
                  <a:pt x="0" y="1413789"/>
                  <a:pt x="1413788" y="0"/>
                  <a:pt x="3157785" y="0"/>
                </a:cubicBezTo>
                <a:close/>
              </a:path>
            </a:pathLst>
          </a:cu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607799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176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794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6CC427-DCE4-42EC-7C50-965D054A2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6221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06105-073D-E8AA-FAF9-58DBA18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080" y="795509"/>
            <a:ext cx="3507023" cy="30113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your HTML syntax and paste it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D687-E0F4-D797-7CEE-56C7B76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0B16-1D88-3918-9B46-451C7386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3AE6-2F71-91E8-5B4E-44A64300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010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0263590-696A-09D4-7C08-65BA87D8D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0" r="445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B1CC-C111-3055-1EE9-0D49ECB7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chemeClr val="bg1"/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D464-A10E-4608-6900-0DD11555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27EF-655F-ED88-8E0A-43DD35FC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624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FB4C71-6BA5-98BD-52E5-E960FF4E8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2" r="2063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1322-C583-D676-E029-DF0A895B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C5E8-070C-EF2B-EE5F-2BF86AEF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2A32-048A-3031-0BE1-898716DC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4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27101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97AADD8D-29D7-4B10-9245-72837D2D6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159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8481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62268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3538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05252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4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3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8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PayPal is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payment gateway </a:t>
            </a:r>
            <a:r>
              <a:rPr lang="en-US" dirty="0"/>
              <a:t>alternative that provides convenient solutions for businesses and individuals.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Approx.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70% shopping cart abandonment rate = less user- friendly experience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PayPal Checkout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cuts down </a:t>
            </a:r>
            <a:r>
              <a:rPr lang="en-US" dirty="0"/>
              <a:t>on the number of actions a customer must take before completing their purchase.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9/3/20XX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306" r="6923" b="1"/>
          <a:stretch/>
        </p:blipFill>
        <p:spPr>
          <a:xfrm>
            <a:off x="3011284" y="4262003"/>
            <a:ext cx="2506395" cy="1992104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0158" y="6356350"/>
            <a:ext cx="372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7" name="Arc 36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65410" y="4192213"/>
            <a:ext cx="3723155" cy="3723155"/>
          </a:xfrm>
          <a:prstGeom prst="arc">
            <a:avLst>
              <a:gd name="adj1" fmla="val 1700655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8936" y="6356350"/>
            <a:ext cx="12348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448E6D-860A-0430-9337-77A352D1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18" y="1615356"/>
            <a:ext cx="3359922" cy="11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6949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How?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PayPal in a JS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76" y="1231741"/>
            <a:ext cx="2807251" cy="2375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a business account</a:t>
            </a:r>
            <a:endParaRPr lang="en-US" sz="16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412" y="1542827"/>
            <a:ext cx="8376275" cy="408343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27930-9DD3-900B-7B62-DB9ADD55AB02}"/>
              </a:ext>
            </a:extLst>
          </p:cNvPr>
          <p:cNvSpPr txBox="1"/>
          <p:nvPr/>
        </p:nvSpPr>
        <p:spPr>
          <a:xfrm>
            <a:off x="254313" y="3925848"/>
            <a:ext cx="3052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https://www.paypal.com/ca/for-you/account/create-account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4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59" y="1380466"/>
            <a:ext cx="3939284" cy="15357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Add your credentials</a:t>
            </a:r>
            <a:endParaRPr lang="en-US" sz="4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4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190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1" name="Freeform: Shape 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75" r="26126" b="1"/>
          <a:stretch/>
        </p:blipFill>
        <p:spPr>
          <a:xfrm>
            <a:off x="5084064" y="-932080"/>
            <a:ext cx="6690069" cy="669006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2" name="Freeform: Shape 4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5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5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5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33" y="1830531"/>
            <a:ext cx="2813355" cy="28827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Select </a:t>
            </a:r>
            <a:r>
              <a:rPr lang="en-US" sz="4800" b="1" kern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Georgian</a:t>
            </a:r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College as your business</a:t>
            </a:r>
            <a:endParaRPr lang="en-US" sz="16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61414" y="1542827"/>
            <a:ext cx="8376271" cy="408343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570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77999"/>
            <a:ext cx="10268712" cy="14053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Once your account is successfully created, go to </a:t>
            </a:r>
            <a:r>
              <a:rPr lang="en-US" sz="4800" b="1" kern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1600" kern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1397" y="1883357"/>
            <a:ext cx="8235492" cy="408343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747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6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Arc 7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</a:blip>
          <a:srcRect l="5070" r="692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3" name="Oval 7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Pay &amp; Get Paid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63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992187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Select PayPal Buttons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Oval 7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A5F22-0164-1C85-DC4D-06487F88D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5286" r="25286"/>
          <a:stretch/>
        </p:blipFill>
        <p:spPr>
          <a:xfrm>
            <a:off x="6226612" y="1374798"/>
            <a:ext cx="4102427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66268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{11A0B470-E1DE-49D7-AE83-6D4D3F0F2AC9}tf78504181_win32</Template>
  <TotalTime>122</TotalTime>
  <Words>211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ShapesVTI</vt:lpstr>
      <vt:lpstr>Guide To  Integrate PayPal in your Project</vt:lpstr>
      <vt:lpstr>Introduction</vt:lpstr>
      <vt:lpstr>How?</vt:lpstr>
      <vt:lpstr>1. Create a business account</vt:lpstr>
      <vt:lpstr>2. Add your credentials</vt:lpstr>
      <vt:lpstr>3. Select Georgian College as your business</vt:lpstr>
      <vt:lpstr>4. Once your account is successfully created, go to dashboard</vt:lpstr>
      <vt:lpstr>5. Pay &amp; Get Paid</vt:lpstr>
      <vt:lpstr>6. Select PayPal Buttons</vt:lpstr>
      <vt:lpstr>7. There are multiple types of button select the on that works best for you. I selected Smart Buttons.</vt:lpstr>
      <vt:lpstr>8. Customize the button</vt:lpstr>
      <vt:lpstr>9. The code will be automatically generated by PayPal. Select copy and paste it to VS code.</vt:lpstr>
      <vt:lpstr>PowerPoint Presentation</vt:lpstr>
      <vt:lpstr>Add your HTML syntax and paste it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 Integrate PayPal in your Project</dc:title>
  <dc:creator>Navashikha Kandel</dc:creator>
  <cp:lastModifiedBy>Navashikha Kandel</cp:lastModifiedBy>
  <cp:revision>3</cp:revision>
  <dcterms:created xsi:type="dcterms:W3CDTF">2022-12-03T21:55:46Z</dcterms:created>
  <dcterms:modified xsi:type="dcterms:W3CDTF">2022-12-04T00:06:46Z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