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0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8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9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6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8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7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28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2ECA-EB8B-4C00-A357-0DD2593EF7B2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A108-94D2-4B85-878D-5CAE4EB49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1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26" y="205215"/>
            <a:ext cx="5756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Осторожно – </a:t>
            </a:r>
            <a:r>
              <a:rPr lang="ru-RU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буллинг</a:t>
            </a:r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ru-RU" sz="1400" b="1" dirty="0"/>
              <a:t>Родителям важно знать, что может сигнализировать о том, что ребенок стал жертвой </a:t>
            </a:r>
            <a:r>
              <a:rPr lang="ru-RU" sz="1400" b="1" dirty="0" err="1"/>
              <a:t>буллинга</a:t>
            </a:r>
            <a:r>
              <a:rPr lang="ru-RU" sz="1400" b="1" dirty="0"/>
              <a:t>. Вот некоторые показатели:</a:t>
            </a:r>
            <a:endParaRPr lang="ru-RU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3548" y="1487041"/>
            <a:ext cx="4733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Р</a:t>
            </a:r>
            <a:r>
              <a:rPr lang="ru-RU" sz="1400" dirty="0" smtClean="0"/>
              <a:t>ебенок </a:t>
            </a:r>
            <a:r>
              <a:rPr lang="ru-RU" sz="1400" dirty="0"/>
              <a:t>без видимых причин в последнее время постоянно грустит и чем-то расстроен. Любые попытки выяснить, что произошло наталкиваются на молчание, «отгораживание» и даже слёзы.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33546" y="2550547"/>
            <a:ext cx="47339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sz="1400" dirty="0"/>
              <a:t>У ребенка резко снизилась учебная мотивация и успеваемость, а он как будто озабочен чем-то другим.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33546" y="3296211"/>
            <a:ext cx="47339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Ребенок стал более замкнутым, он перестал общаться с прежними друзьями или ходить куда-то в привычные для него места.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33546" y="4240830"/>
            <a:ext cx="47339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sz="1400" dirty="0" smtClean="0"/>
              <a:t>У ребенка появились на теле повреждения </a:t>
            </a:r>
            <a:r>
              <a:rPr lang="ru-RU" sz="1400" dirty="0"/>
              <a:t>(ссадины, синяки, следы укусов) </a:t>
            </a:r>
            <a:r>
              <a:rPr lang="ru-RU" sz="1400" dirty="0" smtClean="0"/>
              <a:t>«</a:t>
            </a:r>
            <a:r>
              <a:rPr lang="ru-RU" sz="1400" dirty="0"/>
              <a:t>странного» происхождения, при этом на ваш вопрос «Что случилось?» ребенок не может дать внятного </a:t>
            </a:r>
            <a:r>
              <a:rPr lang="ru-RU" sz="1400" dirty="0" smtClean="0"/>
              <a:t>ответа. 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33546" y="5502362"/>
            <a:ext cx="47339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sz="1400" dirty="0"/>
              <a:t>У ребенка резко меняется поведение, снижается его общая активность, он начинает чего-то бояться, демонстрирует неуверенное и даже нервозное поведение, вплоть до появления навязчивых (постоянно повторяющихся) движений и тиков.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733546" y="6999142"/>
            <a:ext cx="47339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sz="1400" dirty="0"/>
              <a:t>Р</a:t>
            </a:r>
            <a:r>
              <a:rPr lang="ru-RU" sz="1400" dirty="0" smtClean="0"/>
              <a:t>ебенок </a:t>
            </a:r>
            <a:r>
              <a:rPr lang="ru-RU" sz="1400" dirty="0"/>
              <a:t>стал регулярно просить у вас деньги на какие-то незначительные мелочи, а по его объяснениям вы понимаете, что он обманывает.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33547" y="8053014"/>
            <a:ext cx="47339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sz="1400" dirty="0"/>
              <a:t>У ребенка появились частые нетипичные для него жалобы на физическое состояние (головная боль, слабость, боль в животе), которые позволяют ему остаться дома.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733546" y="9116088"/>
            <a:ext cx="4733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sz="1400" dirty="0" smtClean="0"/>
              <a:t>Ребенок активно выражает нежелание тому, чтобы вы проясняли ситуацию в школе, </a:t>
            </a:r>
            <a:r>
              <a:rPr lang="ru-RU" sz="1400" dirty="0"/>
              <a:t>аргументируя либо тем, что всё в порядке, либо высказывает опасения, что ваше вмешательство только ухудшит ситуацию.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80530" y="10811748"/>
            <a:ext cx="61453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sz="1500" b="1" dirty="0">
                <a:solidFill>
                  <a:srgbClr val="C00000"/>
                </a:solidFill>
              </a:rPr>
              <a:t>Важно помнить, что каждый из описанных пунктов в отдельности не является прямым доказательством, что ваш ребенок стал жертвой травли, но, если у ребенка наблюдается сразу несколько вышеописанных особенностей, то есть повод задуматься о том, что ему необходима ваша помощь, даже, если он от неё </a:t>
            </a:r>
            <a:r>
              <a:rPr lang="ru-RU" sz="1500" b="1" dirty="0" smtClean="0">
                <a:solidFill>
                  <a:srgbClr val="C00000"/>
                </a:solidFill>
              </a:rPr>
              <a:t>отказывается</a:t>
            </a:r>
            <a:r>
              <a:rPr lang="ru-RU" sz="1500" b="1" dirty="0">
                <a:solidFill>
                  <a:srgbClr val="C00000"/>
                </a:solidFill>
              </a:rPr>
              <a:t>!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4" y="4436346"/>
            <a:ext cx="730645" cy="73064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6" y="8072012"/>
            <a:ext cx="717197" cy="71719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6" y="6927190"/>
            <a:ext cx="739062" cy="7390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0" y="5682158"/>
            <a:ext cx="823694" cy="82369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3" y="3449205"/>
            <a:ext cx="717196" cy="71719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6" y="2468076"/>
            <a:ext cx="655928" cy="65592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8" y="1477979"/>
            <a:ext cx="755501" cy="755501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6" y="9209294"/>
            <a:ext cx="774735" cy="77473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31" y="10035611"/>
            <a:ext cx="781339" cy="7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5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298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9</cp:revision>
  <dcterms:created xsi:type="dcterms:W3CDTF">2021-10-29T16:50:13Z</dcterms:created>
  <dcterms:modified xsi:type="dcterms:W3CDTF">2021-10-29T17:51:00Z</dcterms:modified>
</cp:coreProperties>
</file>