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49FCC-4023-16E0-42C2-8CCC54AD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5072CE-6E31-DF9A-CCD5-4B7587E43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F91A1-EABF-CB20-5B2C-646A9EB0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97A34-F5B4-8B63-2D7F-1AD880E0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959B6-83B3-EE9D-B75C-2F7C1A5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17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6AC5-3378-F464-8AE2-AA02D5A2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1AD7B-2B27-E801-B3D3-0129B0C98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092C2-0FEF-BF31-FFAD-34EF65B4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596EB-4DCB-2312-1218-4EC71B90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DAA33-33C6-3994-3B7A-9CABA94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86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3D411F-CF71-0FE4-209D-CF2F2884E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76A1-CD50-514D-B6D7-BDD6FC0AC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C9E429-E3D8-627F-FD73-E511E0E3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91DE8-6047-975D-5FB5-4E46B173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648E4-C9A7-3A98-70D0-B443E735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7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3873A-CB71-FCEE-0293-402FB70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14B58-57F0-C48E-344D-4CA0142E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E144D-0847-2741-7B24-B58A926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3A3D0-1416-859D-5BB7-AAFE19BF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DB152-923C-2BC5-9186-AB2C85B0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31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A03D0-EE6E-A0BF-DC68-65E57467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E150B9-8987-80BA-BE67-9035EC8F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5A83D-69B7-0E58-E821-47B63137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084FD-7507-D518-C4C1-C4398930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6E54C-71E4-5CF4-4402-CA6553BD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3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E87C4-FBF8-4DEC-0B2F-42BDBBD6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6B696-8500-A734-6E22-82942E85A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54025F-2075-C468-4832-63F24E67A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BE2C7D-B352-FB0E-1D01-E9BD6656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6B075-340E-8CE5-FBE4-630F4F3B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30140-7013-1676-13EB-5F9623D6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69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FDAA-0A9B-E27F-C9F1-B1E77451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2F0B6-F696-8210-8C1F-0B9B70B1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757F34-3849-8322-8631-C02ADECD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6E8E71-DCF2-7217-5EB9-62F209371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E5597D-8555-9635-9F49-735C1AF71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EAE4FD-4DA8-7648-458E-E15FDBA8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44BC90-AC92-46D6-EFFF-8DB3CBF9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8BC3BB-40C3-9012-B6C8-D96D460E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05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E4C17-473B-714C-7447-E57B28EA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C9E91-9FB0-6A9C-F4A8-7A6FC60E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4961E9-5C91-721C-8475-60B0671A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64460B-2E7D-726F-639D-7BFFB011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31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45E467-D711-0AAF-36EE-2ED8385C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6221DB-6218-FDF1-5AE7-851FD7BF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A52E14-7DB5-3972-E4AC-FE35DBCE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4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48002-4E19-63E5-AD0F-641A506B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38E99-2F32-0C3F-3A3D-E1CEA95D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EB67AB-C861-683F-2472-5504DE89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79FDB-C3F1-4A10-210B-5934C514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6E1F42-6401-48D5-A8C1-28D7BEA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AD55D7-B87C-6B07-19A9-3A244144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88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5FC06-D4D0-DF03-59C7-B5D6A2F1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D7544D-979B-3E8E-D701-E5D74AAE5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1F58F5-E7C8-3CA3-915F-2D2F40388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48D8CD-6A1E-BDF6-6D1D-63D9EA60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CA49D-8913-3693-DE01-3B0BCF7C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8AE0BE-E689-D4CE-B71E-D3704FB9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40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CE16C4-1975-F4B1-78D5-8FA995FF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46AB7-0489-6362-AAB4-C83A4A0B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F1711-F83D-560E-D860-78014F710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1569-FC76-4EEA-93FD-F2F7697509C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1AEB7-AD6C-9AEA-96C7-5925FAE0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F13CF-3525-1976-3D94-0EA630039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0F52-4617-44FF-B6F4-255BC936A5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93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926F2E-2B37-4443-A249-5D8C77AB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4" y="362873"/>
            <a:ext cx="10880521" cy="53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7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9C2D6D-B324-DC4E-4C79-44696C6A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225662"/>
            <a:ext cx="11554437" cy="57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588225-CF4F-9DDB-A6E6-0F81075A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1" y="376118"/>
            <a:ext cx="10515600" cy="5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5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0DC171-F922-15D9-8F8C-E034061D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7" y="176168"/>
            <a:ext cx="11446476" cy="57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732034-4404-19AE-915A-BF4FC35A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300063"/>
            <a:ext cx="11260822" cy="56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8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D620E8-88E8-E8A1-E8E0-ECB8B101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9" y="620290"/>
            <a:ext cx="10690371" cy="53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3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Torres</dc:creator>
  <cp:lastModifiedBy>Carlos Torres</cp:lastModifiedBy>
  <cp:revision>1</cp:revision>
  <dcterms:created xsi:type="dcterms:W3CDTF">2022-11-19T17:06:21Z</dcterms:created>
  <dcterms:modified xsi:type="dcterms:W3CDTF">2022-11-19T17:18:10Z</dcterms:modified>
</cp:coreProperties>
</file>