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DC0E-7099-49CF-21ED-5BFA9355E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984" y="212652"/>
            <a:ext cx="11086031" cy="113768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MODELO ENTIDAD RELACION</a:t>
            </a:r>
            <a:br>
              <a:rPr lang="es-ES" dirty="0"/>
            </a:b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831C8B-3484-5B9B-9EE9-4ADC2C88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29" y="621860"/>
            <a:ext cx="7271326" cy="56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EE8B658-F8D3-DEC4-DCE3-E99F1D3DB138}"/>
              </a:ext>
            </a:extLst>
          </p:cNvPr>
          <p:cNvSpPr txBox="1">
            <a:spLocks/>
          </p:cNvSpPr>
          <p:nvPr/>
        </p:nvSpPr>
        <p:spPr>
          <a:xfrm>
            <a:off x="552984" y="212652"/>
            <a:ext cx="11086031" cy="8685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/>
              <a:t>MODELO CONCEPTUAL</a:t>
            </a:r>
            <a:br>
              <a:rPr lang="es-ES" dirty="0"/>
            </a:b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3E7D05-2250-8935-524D-F08BB887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832" y="613946"/>
            <a:ext cx="6624083" cy="61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8229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7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Sector</vt:lpstr>
      <vt:lpstr>MODELO ENTIDAD RELACION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ENTIDAD RELACION </dc:title>
  <dc:creator>Andres Tovar Zandino</dc:creator>
  <cp:lastModifiedBy>Andres Tovar Zandino</cp:lastModifiedBy>
  <cp:revision>2</cp:revision>
  <dcterms:created xsi:type="dcterms:W3CDTF">2022-10-28T23:03:36Z</dcterms:created>
  <dcterms:modified xsi:type="dcterms:W3CDTF">2022-10-28T23:13:55Z</dcterms:modified>
</cp:coreProperties>
</file>