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153025" y="2791692"/>
            <a:ext cx="5271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Garbage </a:t>
            </a:r>
            <a:r>
              <a:rPr lang="en-IN" sz="4000" dirty="0">
                <a:solidFill>
                  <a:schemeClr val="bg1">
                    <a:lumMod val="95000"/>
                  </a:schemeClr>
                </a:solidFill>
              </a:rPr>
              <a:t>Classification</a:t>
            </a:r>
            <a:endParaRPr lang="en-US" sz="40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B6231D9-E894-956E-F037-5934E2C04E45}"/>
              </a:ext>
            </a:extLst>
          </p:cNvPr>
          <p:cNvSpPr txBox="1"/>
          <p:nvPr/>
        </p:nvSpPr>
        <p:spPr>
          <a:xfrm>
            <a:off x="8063726" y="4977634"/>
            <a:ext cx="2933699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1600" dirty="0">
                <a:solidFill>
                  <a:schemeClr val="bg1">
                    <a:lumMod val="95000"/>
                  </a:schemeClr>
                </a:solidFill>
                <a:latin typeface="+mn-lt"/>
              </a:rPr>
              <a:t>GitHub</a:t>
            </a:r>
            <a:r>
              <a:rPr lang="en-IN" sz="1600" b="1" dirty="0">
                <a:latin typeface="+mn-lt"/>
              </a:rPr>
              <a:t> </a:t>
            </a:r>
            <a:r>
              <a:rPr lang="en-IN" sz="1600" b="1" dirty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</a:rPr>
              <a:t>:</a:t>
            </a:r>
            <a:r>
              <a:rPr lang="en-IN" sz="1600" b="1" dirty="0">
                <a:latin typeface="+mn-lt"/>
              </a:rPr>
              <a:t> </a:t>
            </a:r>
            <a:r>
              <a:rPr lang="en-IN" sz="1600" dirty="0">
                <a:solidFill>
                  <a:srgbClr val="00B0F0"/>
                </a:solidFill>
              </a:rPr>
              <a:t>https://github.com/Navdeep-04/Garbage_classification.git</a:t>
            </a:r>
          </a:p>
          <a:p>
            <a:pPr>
              <a:spcAft>
                <a:spcPts val="800"/>
              </a:spcAft>
            </a:pPr>
            <a:endParaRPr lang="en-IN" sz="1600" b="1" dirty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367491-AAF2-AEE3-971D-2F93C5A6DC3A}"/>
              </a:ext>
            </a:extLst>
          </p:cNvPr>
          <p:cNvSpPr txBox="1"/>
          <p:nvPr/>
        </p:nvSpPr>
        <p:spPr>
          <a:xfrm>
            <a:off x="8063726" y="4277078"/>
            <a:ext cx="2609073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IN" sz="18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</a:rPr>
              <a:t>by,</a:t>
            </a:r>
          </a:p>
          <a:p>
            <a:pPr>
              <a:spcAft>
                <a:spcPts val="800"/>
              </a:spcAft>
            </a:pPr>
            <a:r>
              <a:rPr lang="en-IN" sz="1800" dirty="0">
                <a:solidFill>
                  <a:schemeClr val="accent2">
                    <a:lumMod val="10000"/>
                    <a:lumOff val="90000"/>
                  </a:schemeClr>
                </a:solidFill>
                <a:latin typeface="+mn-lt"/>
              </a:rPr>
              <a:t>Navdeep S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 err="1">
                <a:latin typeface="+mn-lt"/>
              </a:rPr>
              <a:t>Github</a:t>
            </a:r>
            <a:r>
              <a:rPr lang="en-IN" sz="1200" b="1" dirty="0">
                <a:latin typeface="+mn-lt"/>
              </a:rPr>
              <a:t>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4951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</a:rPr>
              <a:t>https://github.com/Navdeep-04/Garbage_classification.git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96B9EF-7669-36F7-3475-08C657C8B182}"/>
              </a:ext>
            </a:extLst>
          </p:cNvPr>
          <p:cNvSpPr txBox="1"/>
          <p:nvPr/>
        </p:nvSpPr>
        <p:spPr>
          <a:xfrm>
            <a:off x="870370" y="1961900"/>
            <a:ext cx="64651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Understand image classification using CNN.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Train a model to classify garbage images into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Evaluate model performance using metrics and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Apply dataset preprocessing 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F1DC91-014C-D9BE-917B-916D7030DC3F}"/>
              </a:ext>
            </a:extLst>
          </p:cNvPr>
          <p:cNvSpPr txBox="1"/>
          <p:nvPr/>
        </p:nvSpPr>
        <p:spPr>
          <a:xfrm>
            <a:off x="727787" y="2085902"/>
            <a:ext cx="95358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Python – Programming language for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TensorFlow &amp; </a:t>
            </a:r>
            <a:r>
              <a:rPr lang="en-IN" sz="2000" dirty="0" err="1"/>
              <a:t>Keras</a:t>
            </a:r>
            <a:r>
              <a:rPr lang="en-IN" sz="2000" dirty="0"/>
              <a:t> – Deep learning frameworks.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NumPy &amp; Matplotlib – Data handling and visualization.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Jupyter</a:t>
            </a:r>
            <a:r>
              <a:rPr lang="en-IN" sz="2000" dirty="0"/>
              <a:t> Notebook – For interactive experimentation.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Google </a:t>
            </a:r>
            <a:r>
              <a:rPr lang="en-IN" sz="2000" dirty="0" err="1"/>
              <a:t>Colab</a:t>
            </a:r>
            <a:r>
              <a:rPr lang="en-IN" sz="2000" dirty="0"/>
              <a:t> / GPU – For faster training and testing.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err="1"/>
              <a:t>ImageDataset</a:t>
            </a:r>
            <a:r>
              <a:rPr lang="en-IN" sz="2000" dirty="0"/>
              <a:t> API – For loading and managing image data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70F00E-1153-8BF5-EF46-342409C2F879}"/>
              </a:ext>
            </a:extLst>
          </p:cNvPr>
          <p:cNvSpPr txBox="1"/>
          <p:nvPr/>
        </p:nvSpPr>
        <p:spPr>
          <a:xfrm>
            <a:off x="765110" y="1912775"/>
            <a:ext cx="929329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Collect and organize dataset into labeled folders.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Preprocess images using resizing and normalization.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Build CNN with Conv2D, </a:t>
            </a:r>
            <a:r>
              <a:rPr lang="en-US" sz="2000" dirty="0" err="1"/>
              <a:t>MaxPooling</a:t>
            </a:r>
            <a:r>
              <a:rPr lang="en-US" sz="2000" dirty="0"/>
              <a:t>, Flatten, and Dense layers.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Compile model with optimizer and loss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 using training and validation split.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Visualize results with accuracy and loss curves.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D86F78-0274-6D6A-4DAA-F11CD08300F7}"/>
              </a:ext>
            </a:extLst>
          </p:cNvPr>
          <p:cNvSpPr txBox="1"/>
          <p:nvPr/>
        </p:nvSpPr>
        <p:spPr>
          <a:xfrm>
            <a:off x="802433" y="1950097"/>
            <a:ext cx="83322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Waste segregation is currently manual and inefficient.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Wrong disposal of garbage causes environmental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Manual classification is time-consuming and error-prone.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Automation needed for accurate garbage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Classify into categories like plastic, paper, metal,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Need for scalable, accurate, and fast classification system.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7EA116-E564-4888-0938-001DA1FC8FC2}"/>
              </a:ext>
            </a:extLst>
          </p:cNvPr>
          <p:cNvSpPr txBox="1"/>
          <p:nvPr/>
        </p:nvSpPr>
        <p:spPr>
          <a:xfrm>
            <a:off x="886407" y="1884783"/>
            <a:ext cx="82016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Train CNN model using labeled garbage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Classify into multiple garbage types using image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Preprocess data with normalization and augmentation.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Validate and test model with real-world images.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Display predictions with accuracy scores.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Automate sorting to support smart recycling systems.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81AA1-D855-B56E-F6E5-4B073D6805AC}"/>
              </a:ext>
            </a:extLst>
          </p:cNvPr>
          <p:cNvSpPr txBox="1"/>
          <p:nvPr/>
        </p:nvSpPr>
        <p:spPr>
          <a:xfrm>
            <a:off x="727787" y="1721498"/>
            <a:ext cx="9069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training and validation accuracy/loss curves.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Sample prediction from the trained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3FAA9-F2D3-0CF9-4700-96E14F62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20" y="3044937"/>
            <a:ext cx="3472252" cy="30051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026113-3AFE-6783-D5AD-5549F428D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738" y="3044937"/>
            <a:ext cx="3472252" cy="29965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0B9F08-BC23-25A3-D1DC-56005B4E9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896" y="3044937"/>
            <a:ext cx="3748749" cy="29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E0A3C2-5212-1762-C3D6-715EF37B4845}"/>
              </a:ext>
            </a:extLst>
          </p:cNvPr>
          <p:cNvSpPr txBox="1"/>
          <p:nvPr/>
        </p:nvSpPr>
        <p:spPr>
          <a:xfrm>
            <a:off x="858416" y="1903445"/>
            <a:ext cx="83322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summary shows CNN architecture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Accuracy and loss plotted for training and validation.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Prediction results with image samples and labels.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Output screenshots inserted from model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Achieved high accuracy on garbage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CNN successfully automates waste sorting for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152</TotalTime>
  <Words>348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navdeepnavdy@gmail.com</cp:lastModifiedBy>
  <cp:revision>5</cp:revision>
  <dcterms:created xsi:type="dcterms:W3CDTF">2024-12-31T09:40:01Z</dcterms:created>
  <dcterms:modified xsi:type="dcterms:W3CDTF">2025-07-06T16:21:04Z</dcterms:modified>
</cp:coreProperties>
</file>