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5D91E-DEB7-6801-0138-B847B4D3E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330AB-C8C4-0A9C-980D-8B9886F0C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D646-0CBF-A5C4-773B-3E217E7F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37E3-BFC2-43FB-BB2D-DE4F686422A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7955A-F8C3-6C45-C7C9-CAC24CBB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B718F-EB0C-B4E6-B08E-40558886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9CC-0043-4548-92F9-763B0875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9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81D1-649E-54BD-CF97-ADAD986C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03F26-7683-0C88-4A43-7B38AA733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62844-D848-435F-1900-AB68B08D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37E3-BFC2-43FB-BB2D-DE4F686422A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1C506-ECEB-F19E-C4BA-B373C31A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A09D0-3A4A-5A22-7355-ACF7A89D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9CC-0043-4548-92F9-763B0875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42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157D5-2DF4-FFA2-BC65-FC3654C05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525D8-A6C0-759D-1A0C-8782D7083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6EF5-8E38-C874-DD1F-C253514D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37E3-BFC2-43FB-BB2D-DE4F686422A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7991D-AAC5-2028-7042-CDB2E752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B9184-906E-5785-AAC4-C1C4C49E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9CC-0043-4548-92F9-763B0875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95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AA70-6B8F-FEAE-908A-4A5AEACD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66F0-C40D-A04A-5FB1-6E4DA3D50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E0ADB-FF3C-065E-51DF-3299FF3E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37E3-BFC2-43FB-BB2D-DE4F686422A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D7AB-7D46-3998-FEAA-CC431744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B2EA-98BC-5CED-DB3E-83485E012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9CC-0043-4548-92F9-763B0875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23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D5DA-65D3-8C57-9E12-54B45E70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13FA9-EC34-71CB-DCA8-165A182C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929E-B76F-869B-D5F9-5D746744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37E3-BFC2-43FB-BB2D-DE4F686422A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03FF1-10EC-9303-3AA6-BDEE9541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3AF4-4C39-CE74-54DF-E021C638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9CC-0043-4548-92F9-763B0875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93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BCBE-9532-B07B-4031-68938457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0777D-0A50-B53B-B9EC-A1E1B5311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3C770-C6EA-ED94-CA5C-5B57EC545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E3893-828C-872E-AF01-AAED6812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37E3-BFC2-43FB-BB2D-DE4F686422A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BB84A-A148-6F31-D2CD-8657CB00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2C23C-5B83-0F6A-2D8A-6BFACCEE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9CC-0043-4548-92F9-763B0875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70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163C-0681-713C-FB4C-5641515F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EA356-DB40-008E-1C4B-8E3DDDC1E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06C85-DF2F-29F3-52D7-9FA7F7945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F212B-DF72-0E74-CEDB-513B534AB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6DAC8-C8F7-2867-60DE-FA2C6590B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CB47C-39D2-55F6-6F47-C58A7C5F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37E3-BFC2-43FB-BB2D-DE4F686422A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54AC6-D939-9DAD-0365-4008232B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1FA55-413F-949A-7F88-40AB33CD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9CC-0043-4548-92F9-763B0875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1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C001-9E54-30DC-CEE4-770ED1DD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CF63E-1D98-8263-B00D-ACDCD068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37E3-BFC2-43FB-BB2D-DE4F686422A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92284-9128-82DF-CDBC-8D28D219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C8D04-4F52-E21F-0962-C991944D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9CC-0043-4548-92F9-763B0875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5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759F9-8E1A-41D9-F923-7BF4136F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37E3-BFC2-43FB-BB2D-DE4F686422A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C75A0-0B1F-E0BF-C0C2-8E5E1C17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FA5B8-E32C-A0DE-BCCB-181D5AE2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9CC-0043-4548-92F9-763B0875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7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A6A3-AE26-0D36-A480-A3739B39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CBA8-29F8-BE32-1FE0-0FE486C30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54866-1ED3-EDA6-DCE7-2CCD22434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91610-F1B4-3398-82B8-3C7C13A3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37E3-BFC2-43FB-BB2D-DE4F686422A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404C2-5228-2A58-B508-494D3134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5533-DD2B-84D2-65E0-A9C026CD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9CC-0043-4548-92F9-763B0875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53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7B4A-FF38-E880-71EE-F9E1AE31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A0C85-78F4-B4D3-69FB-C29760DDD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5F614-942C-629D-6BED-697C0A8BC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1F4CE-D5CD-584E-6155-DA8B755C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37E3-BFC2-43FB-BB2D-DE4F686422A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15483-4AC4-8B43-6FEC-E2BD7C5E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BE90A-3F10-7568-6DBA-D7640689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A9CC-0043-4548-92F9-763B0875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19D7D-0F95-3FB0-0F97-36213268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04C7-DE1D-E8B4-CD20-14E9D017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2A8BF-BD33-F62C-6C33-2EDCA714F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237E3-BFC2-43FB-BB2D-DE4F686422A3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193D9-7C80-E9BE-AEA2-7F6A06E70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691D5-905A-D9C3-9B16-499B77D99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A9CC-0043-4548-92F9-763B08751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9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0886CC81-37ED-2ACC-8979-67A66CA67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63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43BAA-D66B-1A77-49B6-E0965D537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E7F151-4FCA-FE53-91ED-0ED160437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5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FCCDB-5ACF-0E99-5DF2-4F4D507E2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D744A-AA39-E7BE-3FB1-42B558569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4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ED9A7C-65EA-2D01-2672-F8D04445D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2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8DA88D-860A-7D69-2A71-D1857E00C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6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448DEE-03F2-C48A-20BB-27828BE1F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0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DA6D9C-AE0E-B7AD-D286-F40069249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6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28884-57CC-5009-EE77-8706032E1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C7D874-0BAE-965E-2254-F551EE94C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122D4-3CFA-09FF-6F72-32E91ED35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53603A-B393-DC79-1B5C-7B57AC368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BAE1E-EFB0-2D7E-0499-DA2DEEBA4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CA031-5287-1FCB-18E5-03CD68418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0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CEA2C-CBD7-69BE-410D-300F6FE17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D5E4AA-ACE2-0321-B05F-45028AC94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6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77E51-743F-CA1B-079D-2BE770E0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45CA8F-DEA5-0F9A-5E31-9C1AA6525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1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01B1E-F23F-7B63-4626-CE669B746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2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0E577-9EFF-6156-EFAB-4DA5607C8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D179C-A272-A7A8-721B-0BD876B51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1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64AA7-90F8-A099-B2C8-77A2A8AFD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31FEA3-0A7A-9DC2-0761-824C3B3FE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1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Navdeep S</dc:creator>
  <cp:lastModifiedBy>Navdeep S</cp:lastModifiedBy>
  <cp:revision>1</cp:revision>
  <dcterms:created xsi:type="dcterms:W3CDTF">2025-05-20T04:34:27Z</dcterms:created>
  <dcterms:modified xsi:type="dcterms:W3CDTF">2025-05-20T04:40:43Z</dcterms:modified>
</cp:coreProperties>
</file>