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9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2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26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6A4A-6EAB-4662-8446-F2992E80E4B7}" type="datetimeFigureOut">
              <a:rPr lang="en-GB" smtClean="0"/>
              <a:t>18/10/2019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53A4-95F1-4E09-8C27-4CCA80AE1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Connection Pooling Implementation</a:t>
            </a:r>
            <a:endParaRPr lang="en-GB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354" y="1825625"/>
            <a:ext cx="4697292" cy="4351338"/>
          </a:xfrm>
        </p:spPr>
      </p:pic>
    </p:spTree>
    <p:extLst>
      <p:ext uri="{BB962C8B-B14F-4D97-AF65-F5344CB8AC3E}">
        <p14:creationId xmlns:p14="http://schemas.microsoft.com/office/powerpoint/2010/main" val="231930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Connection Pooling Implementation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3</cp:revision>
  <dcterms:created xsi:type="dcterms:W3CDTF">2019-10-18T03:28:32Z</dcterms:created>
  <dcterms:modified xsi:type="dcterms:W3CDTF">2019-10-18T03:29:35Z</dcterms:modified>
</cp:coreProperties>
</file>