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 snapToGrid="0">
      <p:cViewPr varScale="1">
        <p:scale>
          <a:sx n="105" d="100"/>
          <a:sy n="105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2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5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8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8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1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2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6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5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E648DA-AB40-4E99-A391-BD85BFC6A8BA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797CE-5168-4A1D-BF78-5BEACC52BF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829" y="775730"/>
            <a:ext cx="10058400" cy="356137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6600"/>
                </a:solidFill>
              </a:rPr>
              <a:t>WORK REPORT FOR THE PERIOD-24.05.2016 to TILL DATE</a:t>
            </a:r>
            <a:endParaRPr lang="en-GB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330" y="4454554"/>
            <a:ext cx="10058400" cy="1744909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NAVDEEP GARG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Staff No: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IS05684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Scientist/Engineer ‘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SC’ 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MANAGEMENT INFORMATION SYSTEMS DIVISION (MISD)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PROGRAMME PLANNING AND EVALUATION GROUP (PPEG)</a:t>
            </a:r>
          </a:p>
          <a:p>
            <a:pPr algn="ctr">
              <a:spcBef>
                <a:spcPts val="300"/>
              </a:spcBef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U.R. RAO SATELLITE CENTRE - BENGALURU</a:t>
            </a:r>
            <a:endParaRPr lang="en-IN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77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Role and </a:t>
            </a:r>
            <a:r>
              <a:rPr lang="en-IN" b="1" dirty="0">
                <a:solidFill>
                  <a:srgbClr val="FF6600"/>
                </a:solidFill>
              </a:rPr>
              <a:t>Responsibilities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652363"/>
              </p:ext>
            </p:extLst>
          </p:nvPr>
        </p:nvGraphicFramePr>
        <p:xfrm>
          <a:off x="1189558" y="1803632"/>
          <a:ext cx="10118802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833350">
                  <a:extLst>
                    <a:ext uri="{9D8B030D-6E8A-4147-A177-3AD203B41FA5}">
                      <a16:colId xmlns:a16="http://schemas.microsoft.com/office/drawing/2014/main" val="439698483"/>
                    </a:ext>
                  </a:extLst>
                </a:gridCol>
                <a:gridCol w="8285452">
                  <a:extLst>
                    <a:ext uri="{9D8B030D-6E8A-4147-A177-3AD203B41FA5}">
                      <a16:colId xmlns:a16="http://schemas.microsoft.com/office/drawing/2014/main" val="3711174449"/>
                    </a:ext>
                  </a:extLst>
                </a:gridCol>
              </a:tblGrid>
              <a:tr h="528786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 for MISD, PPEG, URSC</a:t>
                      </a:r>
                    </a:p>
                    <a:p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287388"/>
                  </a:ext>
                </a:extLst>
              </a:tr>
              <a:tr h="1178759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Execute full software development life cycle (SDLC)</a:t>
                      </a:r>
                      <a:r>
                        <a:rPr lang="en-US" sz="1600" baseline="0" dirty="0" smtClean="0">
                          <a:effectLst/>
                        </a:rPr>
                        <a:t> and </a:t>
                      </a:r>
                      <a:r>
                        <a:rPr lang="en-GB" sz="1600" baseline="0" dirty="0" smtClean="0">
                          <a:effectLst/>
                        </a:rPr>
                        <a:t>w</a:t>
                      </a:r>
                      <a:r>
                        <a:rPr lang="en-GB" sz="1600" dirty="0" smtClean="0">
                          <a:effectLst/>
                        </a:rPr>
                        <a:t>rite well-designed, testable code.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Addition, Innovation and Maintenance of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MISD applications.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Deploy programs and evaluate user feedback.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Level Management Representatives(D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MR)of MISD for ISO implementation.</a:t>
                      </a:r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5953"/>
                  </a:ext>
                </a:extLst>
              </a:tr>
              <a:tr h="2293554"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Designed, Developed and successfully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Operationalized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ISRO/DOS PFMS Web Services Interface System (IPWS)</a:t>
                      </a:r>
                      <a:r>
                        <a:rPr lang="en-US" sz="1600" b="1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sz="1600" b="1" baseline="0" dirty="0" smtClean="0"/>
                        <a:t>across all ISRO </a:t>
                      </a:r>
                      <a:r>
                        <a:rPr lang="en-US" sz="1600" b="1" baseline="0" dirty="0" err="1" smtClean="0"/>
                        <a:t>Centres</a:t>
                      </a:r>
                      <a:r>
                        <a:rPr lang="en-US" sz="1600" b="1" baseline="0" dirty="0" smtClean="0"/>
                        <a:t>/Units.</a:t>
                      </a:r>
                      <a:endParaRPr lang="en-US" sz="1600" b="1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of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COINS-PFMS Interface Software</a:t>
                      </a:r>
                      <a:r>
                        <a:rPr lang="en-US" sz="1600" b="1" dirty="0" smtClean="0"/>
                        <a:t>.</a:t>
                      </a:r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Realization of e-Governance Initiative in URSC - Automation of various </a:t>
                      </a:r>
                      <a:r>
                        <a:rPr lang="en-US" sz="1600" b="1" dirty="0" smtClean="0">
                          <a:solidFill>
                            <a:srgbClr val="FF6600"/>
                          </a:solidFill>
                        </a:rPr>
                        <a:t>Government-to-Employee (G2E) </a:t>
                      </a:r>
                      <a:r>
                        <a:rPr lang="en-US" sz="1600" b="1" dirty="0" smtClean="0"/>
                        <a:t>Services.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 model of Integrated MIS system.</a:t>
                      </a:r>
                      <a:endParaRPr lang="en-US" sz="1600" b="1" dirty="0" smtClean="0"/>
                    </a:p>
                    <a:p>
                      <a:pPr marL="285750" indent="-285750"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smtClean="0"/>
                        <a:t>Enhanced</a:t>
                      </a:r>
                      <a:r>
                        <a:rPr lang="en-US" sz="1600" b="1" baseline="0" dirty="0" smtClean="0"/>
                        <a:t> ‘</a:t>
                      </a:r>
                      <a:r>
                        <a:rPr lang="en-US" sz="1600" b="1" baseline="0" dirty="0" err="1" smtClean="0">
                          <a:solidFill>
                            <a:srgbClr val="FF6600"/>
                          </a:solidFill>
                        </a:rPr>
                        <a:t>Sandesh</a:t>
                      </a:r>
                      <a:r>
                        <a:rPr lang="en-US" sz="1600" b="1" baseline="0" dirty="0" smtClean="0"/>
                        <a:t>’ application to realize an effective and efficient  </a:t>
                      </a:r>
                      <a:r>
                        <a:rPr lang="en-GB" sz="1600" b="1" dirty="0" smtClean="0"/>
                        <a:t>Management Information Systems (MIS) software for URSC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ISRO/DOS PFMS Web Services Interface System (IPWS)</a:t>
            </a:r>
            <a:endParaRPr lang="en-GB" sz="3600" b="1" dirty="0">
              <a:solidFill>
                <a:srgbClr val="FF66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67575" y="1826685"/>
            <a:ext cx="3888105" cy="40227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88720" y="1826684"/>
            <a:ext cx="5955030" cy="4217499"/>
          </a:xfrm>
        </p:spPr>
        <p:txBody>
          <a:bodyPr>
            <a:normAutofit fontScale="55000" lnSpcReduction="2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sz="2500" b="1" dirty="0" smtClean="0"/>
              <a:t>Responsible for complete </a:t>
            </a:r>
            <a:r>
              <a:rPr lang="en-US" sz="2500" b="1" dirty="0"/>
              <a:t>software development life cycle (SDLC) </a:t>
            </a:r>
            <a:r>
              <a:rPr lang="en-US" sz="2500" b="1" dirty="0" smtClean="0"/>
              <a:t>of </a:t>
            </a:r>
            <a:r>
              <a:rPr lang="en-US" sz="2500" b="1" dirty="0" smtClean="0"/>
              <a:t>IPWS system.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500" b="1" dirty="0"/>
              <a:t>Analyzed </a:t>
            </a:r>
            <a:r>
              <a:rPr lang="en-US" sz="2500" b="1" dirty="0"/>
              <a:t>interface model implemented by NIC team </a:t>
            </a:r>
            <a:r>
              <a:rPr lang="en-US" sz="2500" b="1" dirty="0" smtClean="0"/>
              <a:t>and commenced the requirement analysis in coordination with ITD-PFMS.</a:t>
            </a:r>
            <a:endParaRPr lang="en-US" sz="2500" b="1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500" b="1" dirty="0" smtClean="0"/>
              <a:t>Developed the IPWS application which is </a:t>
            </a:r>
            <a:r>
              <a:rPr lang="en-US" sz="2500" b="1" dirty="0"/>
              <a:t>a java application </a:t>
            </a:r>
            <a:r>
              <a:rPr lang="en-US" sz="2500" b="1" dirty="0"/>
              <a:t>that process XML input requests received from COINS and validate it before sending it to PFMS web services consumption system </a:t>
            </a:r>
            <a:r>
              <a:rPr lang="en-US" sz="2500" b="1" dirty="0" smtClean="0"/>
              <a:t>to obtain valid responses</a:t>
            </a:r>
            <a:br>
              <a:rPr lang="en-US" sz="2500" b="1" dirty="0" smtClean="0"/>
            </a:br>
            <a:r>
              <a:rPr lang="en-US" sz="2500" b="1" dirty="0" smtClean="0"/>
              <a:t>for further processing.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b="1" dirty="0" smtClean="0"/>
              <a:t>Developed shell scripts for the transferring of XML files between COINS and IPWS server using rsync utility.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b="1" dirty="0"/>
              <a:t>Based on the </a:t>
            </a:r>
            <a:r>
              <a:rPr lang="en-US" sz="2500" b="1" dirty="0"/>
              <a:t>recommendations </a:t>
            </a:r>
            <a:r>
              <a:rPr lang="en-US" sz="2500" b="1" dirty="0" smtClean="0"/>
              <a:t>given by </a:t>
            </a:r>
            <a:r>
              <a:rPr lang="en-US" sz="2500" b="1" dirty="0"/>
              <a:t>ISRO/DOS Cyber Security (CSMD) </a:t>
            </a:r>
            <a:r>
              <a:rPr lang="en-US" sz="2500" b="1" dirty="0" smtClean="0"/>
              <a:t>team , </a:t>
            </a:r>
            <a:r>
              <a:rPr lang="en-IN" sz="2500" b="1" dirty="0" smtClean="0"/>
              <a:t>ensured the hardening of IPWS server to </a:t>
            </a:r>
            <a:r>
              <a:rPr lang="en-IN" sz="2500" b="1" dirty="0"/>
              <a:t>enhance server security from cyber attacks.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b="1" dirty="0" smtClean="0"/>
              <a:t>Responsible for any enhancement to be made in the system in order to improve the performance and satisfy new emerging requirements.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b="1" dirty="0" smtClean="0"/>
              <a:t>Responsible for monitoring the system to ensure prevention from any defective incidents. 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500" b="1" dirty="0"/>
              <a:t>Presently IPWS is serving its objective </a:t>
            </a:r>
            <a:r>
              <a:rPr lang="en-US" sz="2500" b="1" dirty="0" smtClean="0"/>
              <a:t>across </a:t>
            </a:r>
            <a:r>
              <a:rPr lang="en-US" sz="2500" b="1" dirty="0"/>
              <a:t>all ISRO </a:t>
            </a:r>
            <a:r>
              <a:rPr lang="en-US" sz="2500" b="1" dirty="0" err="1" smtClean="0"/>
              <a:t>centres</a:t>
            </a:r>
            <a:r>
              <a:rPr lang="en-US" sz="2500" b="1" dirty="0" smtClean="0"/>
              <a:t>/units with satisfactorily results.</a:t>
            </a:r>
            <a:endParaRPr lang="en-IN" sz="2500" b="1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8747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COINS-PFMS Interface Software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An interface software that transfer ISRO-DOS accounting information to PFMS system in the form of XML files.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Played key role from conceptual design to operationalization of this system</a:t>
            </a:r>
            <a:r>
              <a:rPr lang="en-US" sz="1600" b="1" dirty="0" smtClean="0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dirty="0" smtClean="0"/>
              <a:t> </a:t>
            </a:r>
            <a:r>
              <a:rPr lang="en-US" sz="1600" b="1" dirty="0"/>
              <a:t>As a member of ‘COINS-PFMS Interface /software review Committee’ team </a:t>
            </a:r>
            <a:r>
              <a:rPr lang="en-US" sz="1600" b="1" dirty="0" smtClean="0"/>
              <a:t>reported all major  incidents related </a:t>
            </a:r>
            <a:r>
              <a:rPr lang="en-US" sz="1600" b="1" dirty="0"/>
              <a:t>to business logic, </a:t>
            </a:r>
            <a:r>
              <a:rPr lang="en-US" sz="1600" b="1" dirty="0" smtClean="0"/>
              <a:t>bugs, </a:t>
            </a:r>
            <a:r>
              <a:rPr lang="en-US" sz="1600" b="1" dirty="0"/>
              <a:t>performance related </a:t>
            </a:r>
            <a:r>
              <a:rPr lang="en-US" sz="1600" b="1" dirty="0" smtClean="0"/>
              <a:t>issues, code-reusability and modularity were submitted to </a:t>
            </a:r>
            <a:r>
              <a:rPr lang="en-US" sz="1600" b="1" dirty="0"/>
              <a:t>DD, RO, </a:t>
            </a:r>
            <a:r>
              <a:rPr lang="en-US" sz="1600" b="1" dirty="0" smtClean="0"/>
              <a:t>SDSC.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Ensured the </a:t>
            </a:r>
            <a:r>
              <a:rPr lang="en-US" sz="1600" b="1" dirty="0" smtClean="0"/>
              <a:t>operations </a:t>
            </a:r>
            <a:r>
              <a:rPr lang="en-US" sz="1600" b="1" dirty="0"/>
              <a:t>and maintenance of the finance, accounts and stores related modules of COINS at </a:t>
            </a:r>
            <a:r>
              <a:rPr lang="en-US" sz="1600" b="1" dirty="0" smtClean="0"/>
              <a:t>URSC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Provided support for configuring the COINS-PFMS interface software across all ISRO </a:t>
            </a:r>
            <a:r>
              <a:rPr lang="en-US" sz="1600" b="1" dirty="0" err="1"/>
              <a:t>centres</a:t>
            </a:r>
            <a:r>
              <a:rPr lang="en-US" sz="1600" b="1" dirty="0"/>
              <a:t>. The system is working and serving its objective since 01-Jan-2019</a:t>
            </a:r>
            <a:r>
              <a:rPr lang="en-US" sz="1600" b="1" dirty="0" smtClean="0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Involved </a:t>
            </a:r>
            <a:r>
              <a:rPr lang="en-US" sz="1600" b="1" dirty="0"/>
              <a:t>in exhaustive verification and validation of COINS-PFMS Interface Software and submitted detailed test results </a:t>
            </a:r>
            <a:r>
              <a:rPr lang="en-US" sz="1600" b="1" dirty="0" smtClean="0"/>
              <a:t>report for making the desired changes.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8" y="4818888"/>
            <a:ext cx="7479792" cy="8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6600"/>
                </a:solidFill>
              </a:rPr>
              <a:t>SANDESH </a:t>
            </a:r>
            <a:r>
              <a:rPr lang="en-IN" sz="3600" b="1" dirty="0">
                <a:solidFill>
                  <a:srgbClr val="FF6600"/>
                </a:solidFill>
              </a:rPr>
              <a:t>- The </a:t>
            </a:r>
            <a:r>
              <a:rPr lang="en-IN" sz="3600" b="1" dirty="0" smtClean="0">
                <a:solidFill>
                  <a:srgbClr val="FF6600"/>
                </a:solidFill>
              </a:rPr>
              <a:t>Management Information </a:t>
            </a:r>
            <a:r>
              <a:rPr lang="en-IN" sz="3600" b="1" dirty="0">
                <a:solidFill>
                  <a:srgbClr val="FF6600"/>
                </a:solidFill>
              </a:rPr>
              <a:t>System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99048" cy="402336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sz="1400" b="1" dirty="0" smtClean="0"/>
              <a:t>Responsible for value </a:t>
            </a:r>
            <a:r>
              <a:rPr lang="en-US" sz="1400" b="1" dirty="0"/>
              <a:t>a</a:t>
            </a:r>
            <a:r>
              <a:rPr lang="en-US" sz="1400" b="1" dirty="0" smtClean="0"/>
              <a:t>ddition</a:t>
            </a:r>
            <a:r>
              <a:rPr lang="en-US" sz="1400" b="1" dirty="0"/>
              <a:t>, </a:t>
            </a:r>
            <a:r>
              <a:rPr lang="en-US" sz="1400" b="1" dirty="0" smtClean="0"/>
              <a:t>innovation , maintenance and encouraging paperless activities in </a:t>
            </a:r>
            <a:r>
              <a:rPr lang="en-US" sz="1400" b="1" dirty="0"/>
              <a:t>SANDESH </a:t>
            </a:r>
            <a:r>
              <a:rPr lang="en-US" sz="1400" b="1" dirty="0" smtClean="0"/>
              <a:t>system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Developed a new module for Foreign Tour Allowance (FTA</a:t>
            </a:r>
            <a:r>
              <a:rPr lang="en-US" sz="1400" b="1" dirty="0" smtClean="0"/>
              <a:t>),</a:t>
            </a:r>
            <a:r>
              <a:rPr lang="en-US" sz="1400" b="1" dirty="0"/>
              <a:t> in which account personal can add Travelling Allowance advance and settlement details through online mode for employees who travelled on foreign official tours. </a:t>
            </a:r>
            <a:endParaRPr lang="en-US" sz="1400" b="1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Developed a module for digitization of TRAVEL Agents transactions related to payment details and air-travel booking details that made by TRAVEL Agents like ‘Balmer Lawrie</a:t>
            </a:r>
            <a:r>
              <a:rPr lang="en-US" sz="1400" b="1" dirty="0" smtClean="0"/>
              <a:t>’.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Developed an INCENTIVE MANAGEMENT MODULE, by which cost of tickets can be adjusted against </a:t>
            </a:r>
            <a:r>
              <a:rPr lang="en-US" sz="1400" b="1" dirty="0" smtClean="0"/>
              <a:t>incentives </a:t>
            </a:r>
            <a:r>
              <a:rPr lang="en-US" sz="1400" b="1" dirty="0"/>
              <a:t>received to travel agent from airlines companies for </a:t>
            </a:r>
            <a:r>
              <a:rPr lang="en-US" sz="1400" b="1" dirty="0" smtClean="0"/>
              <a:t>URSC accomplished tours.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Developed a module towards e-Governance , where automated alerts of payment acknowledgements will be sent through SMS and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e-Mail</a:t>
            </a:r>
            <a:r>
              <a:rPr lang="en-US" sz="1400" b="1" dirty="0"/>
              <a:t>. This will </a:t>
            </a:r>
            <a:r>
              <a:rPr lang="en-US" sz="1400" b="1" dirty="0" smtClean="0"/>
              <a:t>be a one more step towards practicing office-automation </a:t>
            </a:r>
            <a:r>
              <a:rPr lang="en-US" sz="1400" b="1" dirty="0"/>
              <a:t>in URSC</a:t>
            </a:r>
            <a:r>
              <a:rPr lang="en-US" sz="1400" b="1" dirty="0" smtClean="0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b="1" dirty="0" smtClean="0"/>
              <a:t>Transform the traditional database connection mechanism to CONNECTION POOLING </a:t>
            </a:r>
            <a:r>
              <a:rPr lang="en-GB" sz="1400" b="1" dirty="0"/>
              <a:t>to enhance </a:t>
            </a:r>
            <a:r>
              <a:rPr lang="en-GB" sz="1400" b="1" dirty="0" smtClean="0"/>
              <a:t>the</a:t>
            </a:r>
            <a:r>
              <a:rPr lang="en-GB" sz="1400" b="1" dirty="0"/>
              <a:t> application</a:t>
            </a:r>
            <a:r>
              <a:rPr lang="en-GB" sz="1400" b="1" dirty="0" smtClean="0"/>
              <a:t> performance.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Introduced the open source version control system GIT </a:t>
            </a:r>
            <a:r>
              <a:rPr lang="en-US" sz="1400" b="1" dirty="0" smtClean="0"/>
              <a:t> to </a:t>
            </a:r>
            <a:r>
              <a:rPr lang="en-US" sz="1400" b="1" dirty="0"/>
              <a:t>track </a:t>
            </a:r>
            <a:r>
              <a:rPr lang="en-US" sz="1400" b="1" dirty="0" smtClean="0"/>
              <a:t>every </a:t>
            </a:r>
            <a:r>
              <a:rPr lang="en-US" sz="1400" b="1" dirty="0"/>
              <a:t>code </a:t>
            </a:r>
            <a:r>
              <a:rPr lang="en-US" sz="1400" b="1" dirty="0" smtClean="0"/>
              <a:t>change. This </a:t>
            </a:r>
            <a:r>
              <a:rPr lang="en-US" sz="1400" b="1" dirty="0"/>
              <a:t>helps in seamless collaboration amongst </a:t>
            </a:r>
            <a:r>
              <a:rPr lang="en-US" sz="1400" b="1" dirty="0" smtClean="0"/>
              <a:t>developers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400" b="1" dirty="0"/>
              <a:t>Comprehensive online system for Official Travelling Allowance.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67809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6600"/>
                </a:solidFill>
              </a:rPr>
              <a:t>Additional Activities</a:t>
            </a:r>
            <a:endParaRPr lang="en-GB" sz="3600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US" sz="1400" dirty="0"/>
              <a:t>As an author of technical paper on ‘</a:t>
            </a:r>
            <a:r>
              <a:rPr lang="en-US" sz="1400" b="1" dirty="0"/>
              <a:t>e-Governance Initiative in URSC - Automation of various Government-to-Employee (G2E) Services</a:t>
            </a:r>
            <a:r>
              <a:rPr lang="en-US" sz="1400" dirty="0"/>
              <a:t>’ got </a:t>
            </a:r>
            <a:r>
              <a:rPr lang="en-US" sz="1400" dirty="0" smtClean="0"/>
              <a:t>the opportunity  </a:t>
            </a:r>
            <a:r>
              <a:rPr lang="en-US" sz="1400" dirty="0"/>
              <a:t>for oral presentation from ISRO Seminar on Computer and Information Technology (ISCIT) </a:t>
            </a:r>
            <a:r>
              <a:rPr lang="en-US" sz="1400" dirty="0" smtClean="0"/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400" dirty="0" smtClean="0"/>
              <a:t>Designed, developed and demonstrated a prototype model to retrieve data from multiple </a:t>
            </a:r>
            <a:r>
              <a:rPr lang="en-US" sz="1400" dirty="0"/>
              <a:t>databases on real time </a:t>
            </a:r>
            <a:r>
              <a:rPr lang="en-US" sz="1400" dirty="0" smtClean="0"/>
              <a:t>basis using </a:t>
            </a:r>
            <a:br>
              <a:rPr lang="en-US" sz="1400" dirty="0" smtClean="0"/>
            </a:br>
            <a:r>
              <a:rPr lang="en-US" sz="1400" dirty="0" smtClean="0"/>
              <a:t>SPRING-BOOT</a:t>
            </a:r>
            <a:r>
              <a:rPr lang="en-US" sz="1400" dirty="0"/>
              <a:t>, Hibernate and bootstrap </a:t>
            </a:r>
            <a:r>
              <a:rPr lang="en-US" sz="1400" dirty="0" smtClean="0"/>
              <a:t>technologies.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As </a:t>
            </a:r>
            <a:r>
              <a:rPr lang="en-US" sz="1400" b="1" dirty="0"/>
              <a:t>Division Level Management Representatives (DMR) </a:t>
            </a:r>
            <a:r>
              <a:rPr lang="en-US" sz="1400" dirty="0"/>
              <a:t>of MISD for ISO program, responsible for maintaining required ISO documents for the division which are essential in maintaining ISO standard activities</a:t>
            </a:r>
            <a:r>
              <a:rPr lang="en-US" sz="1400" dirty="0" smtClean="0"/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400" dirty="0"/>
              <a:t>On behalf of URSC, attended ‘One-Day Workshop on HINDI KNOWLEDGE MANAGEMENT APPLICATION’ held at SAC. This application is developed to digitalizes the various operational activities of respective </a:t>
            </a:r>
            <a:r>
              <a:rPr lang="en-US" sz="1400" dirty="0" err="1"/>
              <a:t>centres’</a:t>
            </a:r>
            <a:r>
              <a:rPr lang="en-US" sz="1400" dirty="0"/>
              <a:t> Hindi Cell. After making </a:t>
            </a:r>
            <a:r>
              <a:rPr lang="en-US" sz="1400" dirty="0" err="1"/>
              <a:t>centre</a:t>
            </a:r>
            <a:r>
              <a:rPr lang="en-US" sz="1400" dirty="0"/>
              <a:t> specific changes, this application is configured successfully on the test server </a:t>
            </a:r>
            <a:r>
              <a:rPr lang="en-US" sz="1400" dirty="0" smtClean="0"/>
              <a:t>for URSC-Hindi </a:t>
            </a:r>
            <a:r>
              <a:rPr lang="en-US" sz="1400" dirty="0"/>
              <a:t>Cell and made available for the Functional testing.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03653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1615</TotalTime>
  <Words>570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WORK REPORT FOR THE PERIOD-24.05.2016 to TILL DATE</vt:lpstr>
      <vt:lpstr>Role and Responsibilities</vt:lpstr>
      <vt:lpstr>ISRO/DOS PFMS Web Services Interface System (IPWS)</vt:lpstr>
      <vt:lpstr>COINS-PFMS Interface Software</vt:lpstr>
      <vt:lpstr>SANDESH - The Management Information System</vt:lpstr>
      <vt:lpstr>Additional Activities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ACCOUNT FOR THE PERIOD 01.07.2016 to TILL DATE</dc:title>
  <dc:creator>Hewlett-Packard Company</dc:creator>
  <cp:lastModifiedBy>Hewlett-Packard Company</cp:lastModifiedBy>
  <cp:revision>110</cp:revision>
  <dcterms:created xsi:type="dcterms:W3CDTF">2020-05-28T09:35:02Z</dcterms:created>
  <dcterms:modified xsi:type="dcterms:W3CDTF">2020-05-29T12:40:59Z</dcterms:modified>
</cp:coreProperties>
</file>