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87" r:id="rId1"/>
  </p:sldMasterIdLst>
  <p:notesMasterIdLst>
    <p:notesMasterId r:id="rId21"/>
  </p:notesMasterIdLst>
  <p:sldIdLst>
    <p:sldId id="256" r:id="rId2"/>
    <p:sldId id="257" r:id="rId3"/>
    <p:sldId id="269" r:id="rId4"/>
    <p:sldId id="284" r:id="rId5"/>
    <p:sldId id="268" r:id="rId6"/>
    <p:sldId id="282" r:id="rId7"/>
    <p:sldId id="266" r:id="rId8"/>
    <p:sldId id="270" r:id="rId9"/>
    <p:sldId id="274" r:id="rId10"/>
    <p:sldId id="275" r:id="rId11"/>
    <p:sldId id="277" r:id="rId12"/>
    <p:sldId id="278" r:id="rId13"/>
    <p:sldId id="279" r:id="rId14"/>
    <p:sldId id="280" r:id="rId15"/>
    <p:sldId id="273" r:id="rId16"/>
    <p:sldId id="271" r:id="rId17"/>
    <p:sldId id="281" r:id="rId18"/>
    <p:sldId id="283" r:id="rId19"/>
    <p:sldId id="276" r:id="rId20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6600"/>
    <a:srgbClr val="F0EA00"/>
    <a:srgbClr val="FFFF66"/>
    <a:srgbClr val="FF99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555AA9-5CDD-4748-B10C-BD3DE8DDAFD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82E77CE-4688-4887-81DE-DB572A143E74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b="1" dirty="0" smtClean="0"/>
            <a:t>ISRO-DOS</a:t>
          </a:r>
          <a:endParaRPr lang="en-US" b="1" dirty="0"/>
        </a:p>
      </dgm:t>
    </dgm:pt>
    <dgm:pt modelId="{AA8425CF-04FE-4A67-93C8-A6DFF0A9D177}" type="parTrans" cxnId="{8B664417-1601-40C3-91AC-A999F238B4A3}">
      <dgm:prSet/>
      <dgm:spPr/>
      <dgm:t>
        <a:bodyPr/>
        <a:lstStyle/>
        <a:p>
          <a:endParaRPr lang="en-US" b="1"/>
        </a:p>
      </dgm:t>
    </dgm:pt>
    <dgm:pt modelId="{C6D78548-9A0D-47DA-9709-0A84DF13A5B2}" type="sibTrans" cxnId="{8B664417-1601-40C3-91AC-A999F238B4A3}">
      <dgm:prSet/>
      <dgm:spPr/>
      <dgm:t>
        <a:bodyPr/>
        <a:lstStyle/>
        <a:p>
          <a:endParaRPr lang="en-US" b="1"/>
        </a:p>
      </dgm:t>
    </dgm:pt>
    <dgm:pt modelId="{B0743B78-3AF5-4E18-8F43-8A0F8C03E7B5}">
      <dgm:prSet phldrT="[Text]"/>
      <dgm:spPr>
        <a:solidFill>
          <a:srgbClr val="0070C0"/>
        </a:solidFill>
      </dgm:spPr>
      <dgm:t>
        <a:bodyPr/>
        <a:lstStyle/>
        <a:p>
          <a:r>
            <a:rPr lang="en-US" b="1" dirty="0" smtClean="0"/>
            <a:t>IPWS</a:t>
          </a:r>
          <a:endParaRPr lang="en-US" b="1" dirty="0"/>
        </a:p>
      </dgm:t>
    </dgm:pt>
    <dgm:pt modelId="{A4D1297C-B46C-41EA-A8E8-A5CDADB7019B}" type="parTrans" cxnId="{D5387761-BFD1-4DE3-A7EE-079F06698413}">
      <dgm:prSet/>
      <dgm:spPr/>
      <dgm:t>
        <a:bodyPr/>
        <a:lstStyle/>
        <a:p>
          <a:endParaRPr lang="en-US" b="1"/>
        </a:p>
      </dgm:t>
    </dgm:pt>
    <dgm:pt modelId="{E522090A-E2C5-4989-AE06-F0CEBE22A4FF}" type="sibTrans" cxnId="{D5387761-BFD1-4DE3-A7EE-079F06698413}">
      <dgm:prSet/>
      <dgm:spPr/>
      <dgm:t>
        <a:bodyPr/>
        <a:lstStyle/>
        <a:p>
          <a:endParaRPr lang="en-US" b="1"/>
        </a:p>
      </dgm:t>
    </dgm:pt>
    <dgm:pt modelId="{82666672-7B73-4C21-A0FD-5351D27B1D73}">
      <dgm:prSet phldrT="[Text]"/>
      <dgm:spPr>
        <a:solidFill>
          <a:schemeClr val="accent1"/>
        </a:solidFill>
      </dgm:spPr>
      <dgm:t>
        <a:bodyPr/>
        <a:lstStyle/>
        <a:p>
          <a:r>
            <a:rPr lang="en-US" b="1" dirty="0" smtClean="0"/>
            <a:t>PFMS</a:t>
          </a:r>
          <a:endParaRPr lang="en-US" b="1" dirty="0"/>
        </a:p>
      </dgm:t>
    </dgm:pt>
    <dgm:pt modelId="{06D93048-D203-4EB4-8CDD-25D211B394CE}" type="parTrans" cxnId="{8C917FCB-73A7-4255-A81A-C2F439EABB23}">
      <dgm:prSet/>
      <dgm:spPr/>
      <dgm:t>
        <a:bodyPr/>
        <a:lstStyle/>
        <a:p>
          <a:endParaRPr lang="en-US" b="1"/>
        </a:p>
      </dgm:t>
    </dgm:pt>
    <dgm:pt modelId="{17316DE6-17E6-438F-A001-2336076AE073}" type="sibTrans" cxnId="{8C917FCB-73A7-4255-A81A-C2F439EABB23}">
      <dgm:prSet/>
      <dgm:spPr/>
      <dgm:t>
        <a:bodyPr/>
        <a:lstStyle/>
        <a:p>
          <a:endParaRPr lang="en-US" b="1"/>
        </a:p>
      </dgm:t>
    </dgm:pt>
    <dgm:pt modelId="{E7659D17-6C34-410C-84E9-E830F2878E52}" type="pres">
      <dgm:prSet presAssocID="{42555AA9-5CDD-4748-B10C-BD3DE8DDAFD3}" presName="Name0" presStyleCnt="0">
        <dgm:presLayoutVars>
          <dgm:dir/>
          <dgm:resizeHandles val="exact"/>
        </dgm:presLayoutVars>
      </dgm:prSet>
      <dgm:spPr/>
    </dgm:pt>
    <dgm:pt modelId="{7EE465F0-D8BE-47C8-AA33-A8251D3A7D2C}" type="pres">
      <dgm:prSet presAssocID="{582E77CE-4688-4887-81DE-DB572A143E74}" presName="node" presStyleLbl="node1" presStyleIdx="0" presStyleCnt="3" custScaleY="448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427C4F-C47F-4726-8070-3BCC5C75D199}" type="pres">
      <dgm:prSet presAssocID="{C6D78548-9A0D-47DA-9709-0A84DF13A5B2}" presName="sibTrans" presStyleLbl="sibTrans2D1" presStyleIdx="0" presStyleCnt="2" custScaleX="160721" custScaleY="72434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0FAA7F8C-49A8-4B33-BD22-F0020A2F274C}" type="pres">
      <dgm:prSet presAssocID="{C6D78548-9A0D-47DA-9709-0A84DF13A5B2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6CFCBF0F-8CB3-4205-90D3-2FB238C89C93}" type="pres">
      <dgm:prSet presAssocID="{B0743B78-3AF5-4E18-8F43-8A0F8C03E7B5}" presName="node" presStyleLbl="node1" presStyleIdx="1" presStyleCnt="3" custScaleY="448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094353-2AA1-462D-B6D8-7599B9C2E938}" type="pres">
      <dgm:prSet presAssocID="{E522090A-E2C5-4989-AE06-F0CEBE22A4FF}" presName="sibTrans" presStyleLbl="sibTrans2D1" presStyleIdx="1" presStyleCnt="2" custScaleX="167552" custScaleY="72434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54862ED1-9027-446C-80E4-164475A0BA40}" type="pres">
      <dgm:prSet presAssocID="{E522090A-E2C5-4989-AE06-F0CEBE22A4F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3E275AD5-ACC6-4B67-9EA2-196BFFBECE21}" type="pres">
      <dgm:prSet presAssocID="{82666672-7B73-4C21-A0FD-5351D27B1D73}" presName="node" presStyleLbl="node1" presStyleIdx="2" presStyleCnt="3" custScaleY="448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373099-63F6-4691-AC46-7D040A0D1BA0}" type="presOf" srcId="{42555AA9-5CDD-4748-B10C-BD3DE8DDAFD3}" destId="{E7659D17-6C34-410C-84E9-E830F2878E52}" srcOrd="0" destOrd="0" presId="urn:microsoft.com/office/officeart/2005/8/layout/process1"/>
    <dgm:cxn modelId="{2F8498EF-4195-4D88-8974-D00425703442}" type="presOf" srcId="{E522090A-E2C5-4989-AE06-F0CEBE22A4FF}" destId="{54862ED1-9027-446C-80E4-164475A0BA40}" srcOrd="1" destOrd="0" presId="urn:microsoft.com/office/officeart/2005/8/layout/process1"/>
    <dgm:cxn modelId="{8D680BAC-3BDF-48EC-B7AD-BA30C1D7BE4A}" type="presOf" srcId="{C6D78548-9A0D-47DA-9709-0A84DF13A5B2}" destId="{20427C4F-C47F-4726-8070-3BCC5C75D199}" srcOrd="0" destOrd="0" presId="urn:microsoft.com/office/officeart/2005/8/layout/process1"/>
    <dgm:cxn modelId="{C4ECAB51-BA19-4B1E-85CE-8628CC56EB65}" type="presOf" srcId="{E522090A-E2C5-4989-AE06-F0CEBE22A4FF}" destId="{14094353-2AA1-462D-B6D8-7599B9C2E938}" srcOrd="0" destOrd="0" presId="urn:microsoft.com/office/officeart/2005/8/layout/process1"/>
    <dgm:cxn modelId="{8C917FCB-73A7-4255-A81A-C2F439EABB23}" srcId="{42555AA9-5CDD-4748-B10C-BD3DE8DDAFD3}" destId="{82666672-7B73-4C21-A0FD-5351D27B1D73}" srcOrd="2" destOrd="0" parTransId="{06D93048-D203-4EB4-8CDD-25D211B394CE}" sibTransId="{17316DE6-17E6-438F-A001-2336076AE073}"/>
    <dgm:cxn modelId="{DB0CD0F8-2A64-41FD-A3A7-4C43C7157FE2}" type="presOf" srcId="{582E77CE-4688-4887-81DE-DB572A143E74}" destId="{7EE465F0-D8BE-47C8-AA33-A8251D3A7D2C}" srcOrd="0" destOrd="0" presId="urn:microsoft.com/office/officeart/2005/8/layout/process1"/>
    <dgm:cxn modelId="{D5387761-BFD1-4DE3-A7EE-079F06698413}" srcId="{42555AA9-5CDD-4748-B10C-BD3DE8DDAFD3}" destId="{B0743B78-3AF5-4E18-8F43-8A0F8C03E7B5}" srcOrd="1" destOrd="0" parTransId="{A4D1297C-B46C-41EA-A8E8-A5CDADB7019B}" sibTransId="{E522090A-E2C5-4989-AE06-F0CEBE22A4FF}"/>
    <dgm:cxn modelId="{B8E12360-2D45-4C07-A6B1-B61C145D8EDE}" type="presOf" srcId="{82666672-7B73-4C21-A0FD-5351D27B1D73}" destId="{3E275AD5-ACC6-4B67-9EA2-196BFFBECE21}" srcOrd="0" destOrd="0" presId="urn:microsoft.com/office/officeart/2005/8/layout/process1"/>
    <dgm:cxn modelId="{8B664417-1601-40C3-91AC-A999F238B4A3}" srcId="{42555AA9-5CDD-4748-B10C-BD3DE8DDAFD3}" destId="{582E77CE-4688-4887-81DE-DB572A143E74}" srcOrd="0" destOrd="0" parTransId="{AA8425CF-04FE-4A67-93C8-A6DFF0A9D177}" sibTransId="{C6D78548-9A0D-47DA-9709-0A84DF13A5B2}"/>
    <dgm:cxn modelId="{F51AC0E9-B00C-4D5C-BC92-88576B324EB4}" type="presOf" srcId="{C6D78548-9A0D-47DA-9709-0A84DF13A5B2}" destId="{0FAA7F8C-49A8-4B33-BD22-F0020A2F274C}" srcOrd="1" destOrd="0" presId="urn:microsoft.com/office/officeart/2005/8/layout/process1"/>
    <dgm:cxn modelId="{8D176C08-7038-4314-AA98-AA7D8FDD2E25}" type="presOf" srcId="{B0743B78-3AF5-4E18-8F43-8A0F8C03E7B5}" destId="{6CFCBF0F-8CB3-4205-90D3-2FB238C89C93}" srcOrd="0" destOrd="0" presId="urn:microsoft.com/office/officeart/2005/8/layout/process1"/>
    <dgm:cxn modelId="{FD854412-2B34-418E-942A-7C4F7C4E22FF}" type="presParOf" srcId="{E7659D17-6C34-410C-84E9-E830F2878E52}" destId="{7EE465F0-D8BE-47C8-AA33-A8251D3A7D2C}" srcOrd="0" destOrd="0" presId="urn:microsoft.com/office/officeart/2005/8/layout/process1"/>
    <dgm:cxn modelId="{0735B13C-6DA0-4F6D-8390-76F6650B0279}" type="presParOf" srcId="{E7659D17-6C34-410C-84E9-E830F2878E52}" destId="{20427C4F-C47F-4726-8070-3BCC5C75D199}" srcOrd="1" destOrd="0" presId="urn:microsoft.com/office/officeart/2005/8/layout/process1"/>
    <dgm:cxn modelId="{BFB62557-1BCD-43F4-AD02-D3F49955F6E6}" type="presParOf" srcId="{20427C4F-C47F-4726-8070-3BCC5C75D199}" destId="{0FAA7F8C-49A8-4B33-BD22-F0020A2F274C}" srcOrd="0" destOrd="0" presId="urn:microsoft.com/office/officeart/2005/8/layout/process1"/>
    <dgm:cxn modelId="{43C563B9-05C1-4BAB-A2AA-11DFC0528308}" type="presParOf" srcId="{E7659D17-6C34-410C-84E9-E830F2878E52}" destId="{6CFCBF0F-8CB3-4205-90D3-2FB238C89C93}" srcOrd="2" destOrd="0" presId="urn:microsoft.com/office/officeart/2005/8/layout/process1"/>
    <dgm:cxn modelId="{65E10A7B-8686-42AE-9E6F-B1C633980D55}" type="presParOf" srcId="{E7659D17-6C34-410C-84E9-E830F2878E52}" destId="{14094353-2AA1-462D-B6D8-7599B9C2E938}" srcOrd="3" destOrd="0" presId="urn:microsoft.com/office/officeart/2005/8/layout/process1"/>
    <dgm:cxn modelId="{6C1CA40A-496C-4BE8-B5B6-76340A561B79}" type="presParOf" srcId="{14094353-2AA1-462D-B6D8-7599B9C2E938}" destId="{54862ED1-9027-446C-80E4-164475A0BA40}" srcOrd="0" destOrd="0" presId="urn:microsoft.com/office/officeart/2005/8/layout/process1"/>
    <dgm:cxn modelId="{8A6EA18E-AF35-4FAD-B9C2-292671752EE7}" type="presParOf" srcId="{E7659D17-6C34-410C-84E9-E830F2878E52}" destId="{3E275AD5-ACC6-4B67-9EA2-196BFFBECE21}" srcOrd="4" destOrd="0" presId="urn:microsoft.com/office/officeart/2005/8/layout/process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6C2F74-1A59-4BD4-885B-9CB5C00A405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8B6A9FB-2AEB-450C-9939-AB74DF17E343}">
      <dgm:prSet phldrT="[Text]" custT="1"/>
      <dgm:spPr/>
      <dgm:t>
        <a:bodyPr/>
        <a:lstStyle/>
        <a:p>
          <a:pPr algn="ctr"/>
          <a:r>
            <a:rPr lang="en-US" sz="1450" b="1" dirty="0" smtClean="0">
              <a:solidFill>
                <a:schemeClr val="tx1">
                  <a:lumMod val="75000"/>
                  <a:lumOff val="25000"/>
                </a:schemeClr>
              </a:solidFill>
            </a:rPr>
            <a:t>/opt/PFMS/</a:t>
          </a:r>
          <a:endParaRPr lang="en-US" sz="145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0DF18330-FFC0-4857-A6F8-80065DB39F27}" type="parTrans" cxnId="{575B0697-61D5-4839-9B8C-B6A8737B4CA1}">
      <dgm:prSet/>
      <dgm:spPr/>
      <dgm:t>
        <a:bodyPr/>
        <a:lstStyle/>
        <a:p>
          <a:pPr algn="l"/>
          <a:endParaRPr lang="en-US" sz="1450" b="1">
            <a:solidFill>
              <a:schemeClr val="bg1"/>
            </a:solidFill>
          </a:endParaRPr>
        </a:p>
      </dgm:t>
    </dgm:pt>
    <dgm:pt modelId="{FF31C3BF-D737-401F-919D-7F95F2222ED8}" type="sibTrans" cxnId="{575B0697-61D5-4839-9B8C-B6A8737B4CA1}">
      <dgm:prSet/>
      <dgm:spPr/>
      <dgm:t>
        <a:bodyPr/>
        <a:lstStyle/>
        <a:p>
          <a:pPr algn="l"/>
          <a:endParaRPr lang="en-US" sz="1450" b="1">
            <a:solidFill>
              <a:schemeClr val="bg1"/>
            </a:solidFill>
          </a:endParaRPr>
        </a:p>
      </dgm:t>
    </dgm:pt>
    <dgm:pt modelId="{04857C51-86EA-47E4-BB12-5C3F2312CB0F}">
      <dgm:prSet phldrT="[Text]" custT="1"/>
      <dgm:spPr/>
      <dgm:t>
        <a:bodyPr/>
        <a:lstStyle/>
        <a:p>
          <a:pPr algn="l"/>
          <a:r>
            <a:rPr lang="en-US" sz="1450" b="1" dirty="0" smtClean="0"/>
            <a:t> </a:t>
          </a:r>
          <a:r>
            <a:rPr lang="en-US" sz="1450" b="1" dirty="0" smtClean="0">
              <a:solidFill>
                <a:srgbClr val="FF6600"/>
              </a:solidFill>
            </a:rPr>
            <a:t>Outgoing</a:t>
          </a:r>
          <a:r>
            <a:rPr lang="en-US" sz="1450" b="1" dirty="0" smtClean="0"/>
            <a:t> - </a:t>
          </a:r>
          <a:r>
            <a:rPr lang="en-US" sz="1450" b="1" dirty="0" smtClean="0">
              <a:solidFill>
                <a:schemeClr val="bg2">
                  <a:lumMod val="50000"/>
                </a:schemeClr>
              </a:solidFill>
            </a:rPr>
            <a:t>Contains all input XML request files related to registration which are</a:t>
          </a:r>
          <a:r>
            <a:rPr lang="en-US" sz="1450" b="1" baseline="0" dirty="0" smtClean="0">
              <a:solidFill>
                <a:schemeClr val="bg2">
                  <a:lumMod val="50000"/>
                </a:schemeClr>
              </a:solidFill>
            </a:rPr>
            <a:t> </a:t>
          </a:r>
          <a:r>
            <a:rPr lang="en-US" sz="1450" b="1" dirty="0" smtClean="0">
              <a:solidFill>
                <a:schemeClr val="bg2">
                  <a:lumMod val="50000"/>
                </a:schemeClr>
              </a:solidFill>
            </a:rPr>
            <a:t>send to PFMS</a:t>
          </a:r>
          <a:endParaRPr lang="en-US" sz="1450" b="1" dirty="0">
            <a:solidFill>
              <a:schemeClr val="bg2">
                <a:lumMod val="50000"/>
              </a:schemeClr>
            </a:solidFill>
          </a:endParaRPr>
        </a:p>
      </dgm:t>
    </dgm:pt>
    <dgm:pt modelId="{E268C9F2-D215-444B-B942-FF2C739CFCA8}" type="parTrans" cxnId="{AAEC0C19-65FC-4052-9967-D068C71D05DA}">
      <dgm:prSet custT="1"/>
      <dgm:spPr/>
      <dgm:t>
        <a:bodyPr/>
        <a:lstStyle/>
        <a:p>
          <a:pPr algn="l"/>
          <a:endParaRPr lang="en-US" sz="1450" b="1">
            <a:solidFill>
              <a:schemeClr val="bg1"/>
            </a:solidFill>
          </a:endParaRPr>
        </a:p>
      </dgm:t>
    </dgm:pt>
    <dgm:pt modelId="{DCA78F27-A0EA-4EBB-8455-B4FAE753B933}" type="sibTrans" cxnId="{AAEC0C19-65FC-4052-9967-D068C71D05DA}">
      <dgm:prSet/>
      <dgm:spPr/>
      <dgm:t>
        <a:bodyPr/>
        <a:lstStyle/>
        <a:p>
          <a:pPr algn="l"/>
          <a:endParaRPr lang="en-US" sz="1450" b="1">
            <a:solidFill>
              <a:schemeClr val="bg1"/>
            </a:solidFill>
          </a:endParaRPr>
        </a:p>
      </dgm:t>
    </dgm:pt>
    <dgm:pt modelId="{663ACC4B-A469-4A59-9E28-95788886FB18}">
      <dgm:prSet phldrT="[Text]" custT="1"/>
      <dgm:spPr/>
      <dgm:t>
        <a:bodyPr/>
        <a:lstStyle/>
        <a:p>
          <a:pPr algn="l"/>
          <a:r>
            <a:rPr lang="en-US" sz="1450" b="1" dirty="0" smtClean="0"/>
            <a:t> </a:t>
          </a:r>
          <a:r>
            <a:rPr lang="en-US" sz="1450" b="1" dirty="0" smtClean="0">
              <a:solidFill>
                <a:srgbClr val="FF6600"/>
              </a:solidFill>
            </a:rPr>
            <a:t>StatusRequest</a:t>
          </a:r>
          <a:r>
            <a:rPr lang="en-US" sz="1450" b="1" dirty="0" smtClean="0"/>
            <a:t> - </a:t>
          </a:r>
          <a:r>
            <a:rPr lang="en-US" sz="1450" b="1" dirty="0" smtClean="0">
              <a:solidFill>
                <a:schemeClr val="bg2">
                  <a:lumMod val="50000"/>
                </a:schemeClr>
              </a:solidFill>
            </a:rPr>
            <a:t>Contains Status</a:t>
          </a:r>
          <a:r>
            <a:rPr lang="en-US" sz="1450" b="1" baseline="0" dirty="0" smtClean="0">
              <a:solidFill>
                <a:schemeClr val="bg2">
                  <a:lumMod val="50000"/>
                </a:schemeClr>
              </a:solidFill>
            </a:rPr>
            <a:t> request </a:t>
          </a:r>
          <a:r>
            <a:rPr lang="en-US" sz="1450" b="1" dirty="0" smtClean="0">
              <a:solidFill>
                <a:schemeClr val="bg2">
                  <a:lumMod val="50000"/>
                </a:schemeClr>
              </a:solidFill>
            </a:rPr>
            <a:t>XML files required to be sent to PFMS</a:t>
          </a:r>
          <a:endParaRPr lang="en-US" sz="1450" b="1" dirty="0">
            <a:solidFill>
              <a:schemeClr val="bg2">
                <a:lumMod val="50000"/>
              </a:schemeClr>
            </a:solidFill>
          </a:endParaRPr>
        </a:p>
      </dgm:t>
    </dgm:pt>
    <dgm:pt modelId="{13E95967-CD7B-484B-9063-CC978C3B5BBA}" type="parTrans" cxnId="{2DE6EECE-66E5-4E03-A0A4-48AC333B8205}">
      <dgm:prSet custT="1"/>
      <dgm:spPr/>
      <dgm:t>
        <a:bodyPr/>
        <a:lstStyle/>
        <a:p>
          <a:pPr algn="l"/>
          <a:endParaRPr lang="en-US" sz="1450" b="1">
            <a:solidFill>
              <a:schemeClr val="bg1"/>
            </a:solidFill>
          </a:endParaRPr>
        </a:p>
      </dgm:t>
    </dgm:pt>
    <dgm:pt modelId="{D8F84FF6-E629-4E5C-B1CF-7C017BEE5F09}" type="sibTrans" cxnId="{2DE6EECE-66E5-4E03-A0A4-48AC333B8205}">
      <dgm:prSet/>
      <dgm:spPr/>
      <dgm:t>
        <a:bodyPr/>
        <a:lstStyle/>
        <a:p>
          <a:pPr algn="l"/>
          <a:endParaRPr lang="en-US" sz="1450" b="1">
            <a:solidFill>
              <a:schemeClr val="bg1"/>
            </a:solidFill>
          </a:endParaRPr>
        </a:p>
      </dgm:t>
    </dgm:pt>
    <dgm:pt modelId="{D292AA07-5E04-4AFD-8CDF-16548D15F8F9}">
      <dgm:prSet phldrT="[Text]" custT="1"/>
      <dgm:spPr/>
      <dgm:t>
        <a:bodyPr/>
        <a:lstStyle/>
        <a:p>
          <a:pPr algn="l"/>
          <a:r>
            <a:rPr lang="en-US" sz="1450" b="1" dirty="0" smtClean="0"/>
            <a:t> </a:t>
          </a:r>
          <a:r>
            <a:rPr lang="en-US" sz="1450" b="1" dirty="0" smtClean="0">
              <a:solidFill>
                <a:srgbClr val="FF6600"/>
              </a:solidFill>
            </a:rPr>
            <a:t>ResponseSuccess</a:t>
          </a:r>
          <a:r>
            <a:rPr lang="en-US" sz="1450" b="1" dirty="0" smtClean="0"/>
            <a:t> - </a:t>
          </a:r>
          <a:r>
            <a:rPr lang="en-US" sz="1450" b="1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rPr>
            <a:t>Contains successful or </a:t>
          </a:r>
          <a:r>
            <a:rPr lang="en-US" sz="1450" b="1" baseline="0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rPr>
            <a:t>partial success</a:t>
          </a:r>
          <a:r>
            <a:rPr lang="en-US" sz="1450" b="1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rPr>
            <a:t> response XML files received from PFMS</a:t>
          </a:r>
          <a:endParaRPr lang="en-US" sz="1450" b="1" dirty="0">
            <a:solidFill>
              <a:schemeClr val="bg2">
                <a:lumMod val="50000"/>
              </a:schemeClr>
            </a:solidFill>
          </a:endParaRPr>
        </a:p>
      </dgm:t>
    </dgm:pt>
    <dgm:pt modelId="{19434055-B055-4D88-A62F-D82924BEF492}" type="parTrans" cxnId="{34987240-9592-44C2-B7A4-80EC181ED18E}">
      <dgm:prSet custT="1"/>
      <dgm:spPr/>
      <dgm:t>
        <a:bodyPr/>
        <a:lstStyle/>
        <a:p>
          <a:pPr algn="l"/>
          <a:endParaRPr lang="en-US" sz="1450" b="1">
            <a:solidFill>
              <a:schemeClr val="bg1"/>
            </a:solidFill>
          </a:endParaRPr>
        </a:p>
      </dgm:t>
    </dgm:pt>
    <dgm:pt modelId="{0A807F27-BBAE-4217-A909-AA4FDA746DB3}" type="sibTrans" cxnId="{34987240-9592-44C2-B7A4-80EC181ED18E}">
      <dgm:prSet/>
      <dgm:spPr/>
      <dgm:t>
        <a:bodyPr/>
        <a:lstStyle/>
        <a:p>
          <a:pPr algn="l"/>
          <a:endParaRPr lang="en-US" sz="1450" b="1">
            <a:solidFill>
              <a:schemeClr val="bg1"/>
            </a:solidFill>
          </a:endParaRPr>
        </a:p>
      </dgm:t>
    </dgm:pt>
    <dgm:pt modelId="{CC3BE00D-3AC6-48E9-A949-3A221DD518E2}">
      <dgm:prSet phldrT="[Text]" custT="1"/>
      <dgm:spPr/>
      <dgm:t>
        <a:bodyPr/>
        <a:lstStyle/>
        <a:p>
          <a:pPr algn="l"/>
          <a:r>
            <a:rPr lang="en-US" sz="1450" b="1" dirty="0" smtClean="0"/>
            <a:t> </a:t>
          </a:r>
          <a:r>
            <a:rPr lang="en-US" sz="1450" b="1" dirty="0" smtClean="0">
              <a:solidFill>
                <a:srgbClr val="FF6600"/>
              </a:solidFill>
            </a:rPr>
            <a:t>Pending</a:t>
          </a:r>
          <a:r>
            <a:rPr lang="en-US" sz="1450" b="1" dirty="0" smtClean="0"/>
            <a:t> - </a:t>
          </a:r>
          <a:r>
            <a:rPr lang="en-US" sz="1450" b="1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rPr>
            <a:t>Contains </a:t>
          </a:r>
          <a:r>
            <a:rPr lang="en-IN" sz="1450" b="1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rPr>
            <a:t>all pending Status jobs which are required to be sent again to PFMS</a:t>
          </a:r>
          <a:endParaRPr lang="en-US" sz="1450" b="1" dirty="0">
            <a:solidFill>
              <a:schemeClr val="bg2">
                <a:lumMod val="50000"/>
              </a:schemeClr>
            </a:solidFill>
          </a:endParaRPr>
        </a:p>
      </dgm:t>
    </dgm:pt>
    <dgm:pt modelId="{10C4BA13-BFDF-4EBD-9F5C-467E922B0EC1}" type="parTrans" cxnId="{3C025C49-8329-4151-8CB9-E7ED2270A4E6}">
      <dgm:prSet custT="1"/>
      <dgm:spPr/>
      <dgm:t>
        <a:bodyPr/>
        <a:lstStyle/>
        <a:p>
          <a:pPr algn="l"/>
          <a:endParaRPr lang="en-US" sz="1450" b="1">
            <a:solidFill>
              <a:schemeClr val="bg1"/>
            </a:solidFill>
          </a:endParaRPr>
        </a:p>
      </dgm:t>
    </dgm:pt>
    <dgm:pt modelId="{07C4CC76-A2F0-4CBC-BBB7-440028AFB265}" type="sibTrans" cxnId="{3C025C49-8329-4151-8CB9-E7ED2270A4E6}">
      <dgm:prSet/>
      <dgm:spPr/>
      <dgm:t>
        <a:bodyPr/>
        <a:lstStyle/>
        <a:p>
          <a:pPr algn="l"/>
          <a:endParaRPr lang="en-US" sz="1450" b="1">
            <a:solidFill>
              <a:schemeClr val="bg1"/>
            </a:solidFill>
          </a:endParaRPr>
        </a:p>
      </dgm:t>
    </dgm:pt>
    <dgm:pt modelId="{37D38492-2123-4BCB-99A6-A9E202ADAB03}">
      <dgm:prSet phldrT="[Text]" custT="1"/>
      <dgm:spPr/>
      <dgm:t>
        <a:bodyPr/>
        <a:lstStyle/>
        <a:p>
          <a:pPr algn="l"/>
          <a:r>
            <a:rPr lang="en-US" sz="1450" b="1" dirty="0" smtClean="0"/>
            <a:t> </a:t>
          </a:r>
          <a:r>
            <a:rPr lang="en-US" sz="1450" b="1" dirty="0" smtClean="0">
              <a:solidFill>
                <a:srgbClr val="FF6600"/>
              </a:solidFill>
            </a:rPr>
            <a:t>ResponseFailure</a:t>
          </a:r>
          <a:r>
            <a:rPr lang="en-US" sz="1450" b="1" dirty="0" smtClean="0"/>
            <a:t> - </a:t>
          </a:r>
          <a:r>
            <a:rPr lang="en-US" sz="1450" b="1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rPr>
            <a:t>Contains failure response XML files received from PFMS</a:t>
          </a:r>
          <a:endParaRPr lang="en-US" sz="1450" b="1" dirty="0">
            <a:solidFill>
              <a:schemeClr val="bg2">
                <a:lumMod val="50000"/>
              </a:schemeClr>
            </a:solidFill>
          </a:endParaRPr>
        </a:p>
      </dgm:t>
    </dgm:pt>
    <dgm:pt modelId="{E3202D17-1F3B-4361-90D8-7791509DF17E}" type="parTrans" cxnId="{25F196CC-45B0-4707-9D27-3B729C29A2AB}">
      <dgm:prSet custT="1"/>
      <dgm:spPr/>
      <dgm:t>
        <a:bodyPr/>
        <a:lstStyle/>
        <a:p>
          <a:pPr algn="l"/>
          <a:endParaRPr lang="en-US" sz="1450" b="1">
            <a:solidFill>
              <a:schemeClr val="bg1"/>
            </a:solidFill>
          </a:endParaRPr>
        </a:p>
      </dgm:t>
    </dgm:pt>
    <dgm:pt modelId="{A40FB947-3288-4A17-B163-DF4FC7039B5E}" type="sibTrans" cxnId="{25F196CC-45B0-4707-9D27-3B729C29A2AB}">
      <dgm:prSet/>
      <dgm:spPr/>
      <dgm:t>
        <a:bodyPr/>
        <a:lstStyle/>
        <a:p>
          <a:pPr algn="l"/>
          <a:endParaRPr lang="en-US" sz="1450" b="1">
            <a:solidFill>
              <a:schemeClr val="bg1"/>
            </a:solidFill>
          </a:endParaRPr>
        </a:p>
      </dgm:t>
    </dgm:pt>
    <dgm:pt modelId="{F8C90AC3-0040-42E2-91F1-442EF434A26A}">
      <dgm:prSet phldrT="[Text]" custT="1"/>
      <dgm:spPr/>
      <dgm:t>
        <a:bodyPr/>
        <a:lstStyle/>
        <a:p>
          <a:pPr algn="l"/>
          <a:r>
            <a:rPr lang="en-US" sz="1450" b="1" dirty="0" smtClean="0"/>
            <a:t> </a:t>
          </a:r>
          <a:r>
            <a:rPr lang="en-US" sz="1450" b="1" dirty="0" smtClean="0">
              <a:solidFill>
                <a:srgbClr val="FF6600"/>
              </a:solidFill>
            </a:rPr>
            <a:t>Sent</a:t>
          </a:r>
          <a:r>
            <a:rPr lang="en-US" sz="1450" b="1" dirty="0" smtClean="0"/>
            <a:t> - </a:t>
          </a:r>
          <a:r>
            <a:rPr lang="en-US" sz="1450" b="1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rPr>
            <a:t>Contains backup of all XML request files which are successfully sent to PFMS</a:t>
          </a:r>
          <a:endParaRPr lang="en-US" sz="1450" b="1" dirty="0">
            <a:solidFill>
              <a:schemeClr val="bg2">
                <a:lumMod val="50000"/>
              </a:schemeClr>
            </a:solidFill>
          </a:endParaRPr>
        </a:p>
      </dgm:t>
    </dgm:pt>
    <dgm:pt modelId="{4EB5800D-C0C3-4416-AAB0-74622473A3A8}" type="parTrans" cxnId="{B2703B68-AA01-4C74-9C12-7EAA678E04D3}">
      <dgm:prSet custT="1"/>
      <dgm:spPr/>
      <dgm:t>
        <a:bodyPr/>
        <a:lstStyle/>
        <a:p>
          <a:pPr algn="l"/>
          <a:endParaRPr lang="en-US" sz="1450" b="1">
            <a:solidFill>
              <a:schemeClr val="bg1"/>
            </a:solidFill>
          </a:endParaRPr>
        </a:p>
      </dgm:t>
    </dgm:pt>
    <dgm:pt modelId="{EE32379E-BAEF-4D49-AAE7-8F442ADC1016}" type="sibTrans" cxnId="{B2703B68-AA01-4C74-9C12-7EAA678E04D3}">
      <dgm:prSet/>
      <dgm:spPr/>
      <dgm:t>
        <a:bodyPr/>
        <a:lstStyle/>
        <a:p>
          <a:pPr algn="l"/>
          <a:endParaRPr lang="en-US" sz="1450" b="1">
            <a:solidFill>
              <a:schemeClr val="bg1"/>
            </a:solidFill>
          </a:endParaRPr>
        </a:p>
      </dgm:t>
    </dgm:pt>
    <dgm:pt modelId="{A21B8026-04BC-4521-AD40-31454FEB108C}">
      <dgm:prSet phldrT="[Text]" custT="1"/>
      <dgm:spPr/>
      <dgm:t>
        <a:bodyPr/>
        <a:lstStyle/>
        <a:p>
          <a:pPr algn="l"/>
          <a:r>
            <a:rPr lang="en-US" sz="1450" b="1" dirty="0" smtClean="0"/>
            <a:t> </a:t>
          </a:r>
          <a:r>
            <a:rPr lang="en-US" sz="1450" b="1" dirty="0" err="1" smtClean="0">
              <a:solidFill>
                <a:srgbClr val="FF6600"/>
              </a:solidFill>
            </a:rPr>
            <a:t>DeletedStatusRequest</a:t>
          </a:r>
          <a:r>
            <a:rPr lang="en-US" sz="1450" b="1" dirty="0" smtClean="0"/>
            <a:t> - </a:t>
          </a:r>
          <a:r>
            <a:rPr lang="en-IN" sz="1450" b="1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rPr>
            <a:t>Contains</a:t>
          </a:r>
          <a:r>
            <a:rPr lang="en-IN" sz="1450" b="1" baseline="0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rPr>
            <a:t> rest of status XML files after receiving failure response from PFMS</a:t>
          </a:r>
          <a:endParaRPr lang="en-US" sz="1450" b="1" dirty="0">
            <a:solidFill>
              <a:schemeClr val="bg2">
                <a:lumMod val="50000"/>
              </a:schemeClr>
            </a:solidFill>
          </a:endParaRPr>
        </a:p>
      </dgm:t>
    </dgm:pt>
    <dgm:pt modelId="{C42BCF77-2996-4814-93B7-02CB4C968251}" type="parTrans" cxnId="{97A74F65-287B-4D71-A155-1622BC014864}">
      <dgm:prSet custT="1"/>
      <dgm:spPr/>
      <dgm:t>
        <a:bodyPr/>
        <a:lstStyle/>
        <a:p>
          <a:endParaRPr lang="en-US" sz="1450"/>
        </a:p>
      </dgm:t>
    </dgm:pt>
    <dgm:pt modelId="{8348C892-3FE9-4371-88DA-32F7EC51D2B3}" type="sibTrans" cxnId="{97A74F65-287B-4D71-A155-1622BC014864}">
      <dgm:prSet/>
      <dgm:spPr/>
      <dgm:t>
        <a:bodyPr/>
        <a:lstStyle/>
        <a:p>
          <a:endParaRPr lang="en-US" sz="1450"/>
        </a:p>
      </dgm:t>
    </dgm:pt>
    <dgm:pt modelId="{B7E5A219-C415-489C-8A99-EC6D3CAB38E1}" type="pres">
      <dgm:prSet presAssocID="{616C2F74-1A59-4BD4-885B-9CB5C00A405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C6D8E9-1982-4D9F-A2E2-539EB26CA6F7}" type="pres">
      <dgm:prSet presAssocID="{B8B6A9FB-2AEB-450C-9939-AB74DF17E343}" presName="root1" presStyleCnt="0"/>
      <dgm:spPr/>
      <dgm:t>
        <a:bodyPr/>
        <a:lstStyle/>
        <a:p>
          <a:endParaRPr lang="en-US"/>
        </a:p>
      </dgm:t>
    </dgm:pt>
    <dgm:pt modelId="{FF4AFB4E-4052-4BAE-9EDB-D455201E3A67}" type="pres">
      <dgm:prSet presAssocID="{B8B6A9FB-2AEB-450C-9939-AB74DF17E343}" presName="LevelOneTextNode" presStyleLbl="node0" presStyleIdx="0" presStyleCnt="1" custLinFactNeighborX="3329" custLinFactNeighborY="15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C17EDD-9BDD-4278-980F-704E5181E31C}" type="pres">
      <dgm:prSet presAssocID="{B8B6A9FB-2AEB-450C-9939-AB74DF17E343}" presName="level2hierChild" presStyleCnt="0"/>
      <dgm:spPr/>
      <dgm:t>
        <a:bodyPr/>
        <a:lstStyle/>
        <a:p>
          <a:endParaRPr lang="en-US"/>
        </a:p>
      </dgm:t>
    </dgm:pt>
    <dgm:pt modelId="{D5C08BE2-FD6E-4F7E-98AA-152B5549400D}" type="pres">
      <dgm:prSet presAssocID="{E268C9F2-D215-444B-B942-FF2C739CFCA8}" presName="conn2-1" presStyleLbl="parChTrans1D2" presStyleIdx="0" presStyleCnt="7"/>
      <dgm:spPr/>
      <dgm:t>
        <a:bodyPr/>
        <a:lstStyle/>
        <a:p>
          <a:endParaRPr lang="en-US"/>
        </a:p>
      </dgm:t>
    </dgm:pt>
    <dgm:pt modelId="{B4712E06-D1C0-4153-B4FC-116603BE6D20}" type="pres">
      <dgm:prSet presAssocID="{E268C9F2-D215-444B-B942-FF2C739CFCA8}" presName="connTx" presStyleLbl="parChTrans1D2" presStyleIdx="0" presStyleCnt="7"/>
      <dgm:spPr/>
      <dgm:t>
        <a:bodyPr/>
        <a:lstStyle/>
        <a:p>
          <a:endParaRPr lang="en-US"/>
        </a:p>
      </dgm:t>
    </dgm:pt>
    <dgm:pt modelId="{8A205DBD-3AE6-4455-A0C6-9907C96EE0BD}" type="pres">
      <dgm:prSet presAssocID="{04857C51-86EA-47E4-BB12-5C3F2312CB0F}" presName="root2" presStyleCnt="0"/>
      <dgm:spPr/>
      <dgm:t>
        <a:bodyPr/>
        <a:lstStyle/>
        <a:p>
          <a:endParaRPr lang="en-US"/>
        </a:p>
      </dgm:t>
    </dgm:pt>
    <dgm:pt modelId="{EE6FD327-B969-4013-AC98-7420C33C26A6}" type="pres">
      <dgm:prSet presAssocID="{04857C51-86EA-47E4-BB12-5C3F2312CB0F}" presName="LevelTwoTextNode" presStyleLbl="node2" presStyleIdx="0" presStyleCnt="7" custScaleX="544223" custLinFactNeighborY="73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658C35-3596-44E9-9310-6981E313C2D6}" type="pres">
      <dgm:prSet presAssocID="{04857C51-86EA-47E4-BB12-5C3F2312CB0F}" presName="level3hierChild" presStyleCnt="0"/>
      <dgm:spPr/>
      <dgm:t>
        <a:bodyPr/>
        <a:lstStyle/>
        <a:p>
          <a:endParaRPr lang="en-US"/>
        </a:p>
      </dgm:t>
    </dgm:pt>
    <dgm:pt modelId="{E9A66DFD-0B6C-4F93-BAF5-A3671C2DC7A5}" type="pres">
      <dgm:prSet presAssocID="{13E95967-CD7B-484B-9063-CC978C3B5BBA}" presName="conn2-1" presStyleLbl="parChTrans1D2" presStyleIdx="1" presStyleCnt="7"/>
      <dgm:spPr/>
      <dgm:t>
        <a:bodyPr/>
        <a:lstStyle/>
        <a:p>
          <a:endParaRPr lang="en-US"/>
        </a:p>
      </dgm:t>
    </dgm:pt>
    <dgm:pt modelId="{3A6C4C94-5BEC-42FD-9DF2-76E42755DB28}" type="pres">
      <dgm:prSet presAssocID="{13E95967-CD7B-484B-9063-CC978C3B5BBA}" presName="connTx" presStyleLbl="parChTrans1D2" presStyleIdx="1" presStyleCnt="7"/>
      <dgm:spPr/>
      <dgm:t>
        <a:bodyPr/>
        <a:lstStyle/>
        <a:p>
          <a:endParaRPr lang="en-US"/>
        </a:p>
      </dgm:t>
    </dgm:pt>
    <dgm:pt modelId="{3DEFC20A-52B3-4E58-881C-4B0F7E4C3DEF}" type="pres">
      <dgm:prSet presAssocID="{663ACC4B-A469-4A59-9E28-95788886FB18}" presName="root2" presStyleCnt="0"/>
      <dgm:spPr/>
      <dgm:t>
        <a:bodyPr/>
        <a:lstStyle/>
        <a:p>
          <a:endParaRPr lang="en-US"/>
        </a:p>
      </dgm:t>
    </dgm:pt>
    <dgm:pt modelId="{2616604F-A0D1-448A-9EF6-2EF323B8418D}" type="pres">
      <dgm:prSet presAssocID="{663ACC4B-A469-4A59-9E28-95788886FB18}" presName="LevelTwoTextNode" presStyleLbl="node2" presStyleIdx="1" presStyleCnt="7" custScaleX="544223" custLinFactNeighborY="73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430912-17DC-4935-BF0F-C97575FA2015}" type="pres">
      <dgm:prSet presAssocID="{663ACC4B-A469-4A59-9E28-95788886FB18}" presName="level3hierChild" presStyleCnt="0"/>
      <dgm:spPr/>
      <dgm:t>
        <a:bodyPr/>
        <a:lstStyle/>
        <a:p>
          <a:endParaRPr lang="en-US"/>
        </a:p>
      </dgm:t>
    </dgm:pt>
    <dgm:pt modelId="{82F7E85D-B6CC-429B-BAE0-BEE7D8886901}" type="pres">
      <dgm:prSet presAssocID="{10C4BA13-BFDF-4EBD-9F5C-467E922B0EC1}" presName="conn2-1" presStyleLbl="parChTrans1D2" presStyleIdx="2" presStyleCnt="7"/>
      <dgm:spPr/>
      <dgm:t>
        <a:bodyPr/>
        <a:lstStyle/>
        <a:p>
          <a:endParaRPr lang="en-US"/>
        </a:p>
      </dgm:t>
    </dgm:pt>
    <dgm:pt modelId="{16B52CF6-2562-40B8-B5C4-8ED5C75A072F}" type="pres">
      <dgm:prSet presAssocID="{10C4BA13-BFDF-4EBD-9F5C-467E922B0EC1}" presName="connTx" presStyleLbl="parChTrans1D2" presStyleIdx="2" presStyleCnt="7"/>
      <dgm:spPr/>
      <dgm:t>
        <a:bodyPr/>
        <a:lstStyle/>
        <a:p>
          <a:endParaRPr lang="en-US"/>
        </a:p>
      </dgm:t>
    </dgm:pt>
    <dgm:pt modelId="{CEFE06D3-8A70-4622-808B-4B2CAF7D86A5}" type="pres">
      <dgm:prSet presAssocID="{CC3BE00D-3AC6-48E9-A949-3A221DD518E2}" presName="root2" presStyleCnt="0"/>
      <dgm:spPr/>
      <dgm:t>
        <a:bodyPr/>
        <a:lstStyle/>
        <a:p>
          <a:endParaRPr lang="en-US"/>
        </a:p>
      </dgm:t>
    </dgm:pt>
    <dgm:pt modelId="{AD7C8746-0BF6-49D6-8657-AC7B8BE4FD07}" type="pres">
      <dgm:prSet presAssocID="{CC3BE00D-3AC6-48E9-A949-3A221DD518E2}" presName="LevelTwoTextNode" presStyleLbl="node2" presStyleIdx="2" presStyleCnt="7" custScaleX="544223" custLinFactNeighborY="73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84832C-E41B-4FB1-AB51-5A14F704D7D2}" type="pres">
      <dgm:prSet presAssocID="{CC3BE00D-3AC6-48E9-A949-3A221DD518E2}" presName="level3hierChild" presStyleCnt="0"/>
      <dgm:spPr/>
      <dgm:t>
        <a:bodyPr/>
        <a:lstStyle/>
        <a:p>
          <a:endParaRPr lang="en-US"/>
        </a:p>
      </dgm:t>
    </dgm:pt>
    <dgm:pt modelId="{4D576373-F36D-45E8-94FB-BD2AFC5B85C4}" type="pres">
      <dgm:prSet presAssocID="{19434055-B055-4D88-A62F-D82924BEF492}" presName="conn2-1" presStyleLbl="parChTrans1D2" presStyleIdx="3" presStyleCnt="7"/>
      <dgm:spPr/>
      <dgm:t>
        <a:bodyPr/>
        <a:lstStyle/>
        <a:p>
          <a:endParaRPr lang="en-US"/>
        </a:p>
      </dgm:t>
    </dgm:pt>
    <dgm:pt modelId="{F8C6AFE0-45F8-46BE-96DC-ADCA1FA7D66B}" type="pres">
      <dgm:prSet presAssocID="{19434055-B055-4D88-A62F-D82924BEF492}" presName="connTx" presStyleLbl="parChTrans1D2" presStyleIdx="3" presStyleCnt="7"/>
      <dgm:spPr/>
      <dgm:t>
        <a:bodyPr/>
        <a:lstStyle/>
        <a:p>
          <a:endParaRPr lang="en-US"/>
        </a:p>
      </dgm:t>
    </dgm:pt>
    <dgm:pt modelId="{A9EAC5D9-324F-49BC-8465-F36BE0502522}" type="pres">
      <dgm:prSet presAssocID="{D292AA07-5E04-4AFD-8CDF-16548D15F8F9}" presName="root2" presStyleCnt="0"/>
      <dgm:spPr/>
      <dgm:t>
        <a:bodyPr/>
        <a:lstStyle/>
        <a:p>
          <a:endParaRPr lang="en-US"/>
        </a:p>
      </dgm:t>
    </dgm:pt>
    <dgm:pt modelId="{E7E6A2E8-C059-4088-8C7B-36383F74527D}" type="pres">
      <dgm:prSet presAssocID="{D292AA07-5E04-4AFD-8CDF-16548D15F8F9}" presName="LevelTwoTextNode" presStyleLbl="node2" presStyleIdx="3" presStyleCnt="7" custScaleX="544223" custLinFactNeighborY="73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9FFC39-6F3B-4DC7-A030-97354D6BA5DD}" type="pres">
      <dgm:prSet presAssocID="{D292AA07-5E04-4AFD-8CDF-16548D15F8F9}" presName="level3hierChild" presStyleCnt="0"/>
      <dgm:spPr/>
      <dgm:t>
        <a:bodyPr/>
        <a:lstStyle/>
        <a:p>
          <a:endParaRPr lang="en-US"/>
        </a:p>
      </dgm:t>
    </dgm:pt>
    <dgm:pt modelId="{0351A877-9FB0-4607-B88E-DFDC20664826}" type="pres">
      <dgm:prSet presAssocID="{E3202D17-1F3B-4361-90D8-7791509DF17E}" presName="conn2-1" presStyleLbl="parChTrans1D2" presStyleIdx="4" presStyleCnt="7"/>
      <dgm:spPr/>
      <dgm:t>
        <a:bodyPr/>
        <a:lstStyle/>
        <a:p>
          <a:endParaRPr lang="en-US"/>
        </a:p>
      </dgm:t>
    </dgm:pt>
    <dgm:pt modelId="{88FCC12D-CA61-4B53-9270-D3B5915C55EF}" type="pres">
      <dgm:prSet presAssocID="{E3202D17-1F3B-4361-90D8-7791509DF17E}" presName="connTx" presStyleLbl="parChTrans1D2" presStyleIdx="4" presStyleCnt="7"/>
      <dgm:spPr/>
      <dgm:t>
        <a:bodyPr/>
        <a:lstStyle/>
        <a:p>
          <a:endParaRPr lang="en-US"/>
        </a:p>
      </dgm:t>
    </dgm:pt>
    <dgm:pt modelId="{AD34364A-40F0-49F6-B234-661C3AC35EB1}" type="pres">
      <dgm:prSet presAssocID="{37D38492-2123-4BCB-99A6-A9E202ADAB03}" presName="root2" presStyleCnt="0"/>
      <dgm:spPr/>
      <dgm:t>
        <a:bodyPr/>
        <a:lstStyle/>
        <a:p>
          <a:endParaRPr lang="en-US"/>
        </a:p>
      </dgm:t>
    </dgm:pt>
    <dgm:pt modelId="{94F2D05C-6777-4713-B7E2-FB62EDE5294B}" type="pres">
      <dgm:prSet presAssocID="{37D38492-2123-4BCB-99A6-A9E202ADAB03}" presName="LevelTwoTextNode" presStyleLbl="node2" presStyleIdx="4" presStyleCnt="7" custScaleX="544223" custLinFactNeighborY="73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0DFCC0-E56F-4547-996A-5D233BC95862}" type="pres">
      <dgm:prSet presAssocID="{37D38492-2123-4BCB-99A6-A9E202ADAB03}" presName="level3hierChild" presStyleCnt="0"/>
      <dgm:spPr/>
      <dgm:t>
        <a:bodyPr/>
        <a:lstStyle/>
        <a:p>
          <a:endParaRPr lang="en-US"/>
        </a:p>
      </dgm:t>
    </dgm:pt>
    <dgm:pt modelId="{E9425C51-AA45-4725-A7B0-D14BA7F644C3}" type="pres">
      <dgm:prSet presAssocID="{4EB5800D-C0C3-4416-AAB0-74622473A3A8}" presName="conn2-1" presStyleLbl="parChTrans1D2" presStyleIdx="5" presStyleCnt="7"/>
      <dgm:spPr/>
      <dgm:t>
        <a:bodyPr/>
        <a:lstStyle/>
        <a:p>
          <a:endParaRPr lang="en-US"/>
        </a:p>
      </dgm:t>
    </dgm:pt>
    <dgm:pt modelId="{05F0DDA3-6EA7-4CD0-90A9-C83A3035D615}" type="pres">
      <dgm:prSet presAssocID="{4EB5800D-C0C3-4416-AAB0-74622473A3A8}" presName="connTx" presStyleLbl="parChTrans1D2" presStyleIdx="5" presStyleCnt="7"/>
      <dgm:spPr/>
      <dgm:t>
        <a:bodyPr/>
        <a:lstStyle/>
        <a:p>
          <a:endParaRPr lang="en-US"/>
        </a:p>
      </dgm:t>
    </dgm:pt>
    <dgm:pt modelId="{E17DC804-524B-4693-8024-BB33E2A209A9}" type="pres">
      <dgm:prSet presAssocID="{F8C90AC3-0040-42E2-91F1-442EF434A26A}" presName="root2" presStyleCnt="0"/>
      <dgm:spPr/>
      <dgm:t>
        <a:bodyPr/>
        <a:lstStyle/>
        <a:p>
          <a:endParaRPr lang="en-US"/>
        </a:p>
      </dgm:t>
    </dgm:pt>
    <dgm:pt modelId="{15A8D4CE-7821-42F2-8F6E-77622A9A931A}" type="pres">
      <dgm:prSet presAssocID="{F8C90AC3-0040-42E2-91F1-442EF434A26A}" presName="LevelTwoTextNode" presStyleLbl="node2" presStyleIdx="5" presStyleCnt="7" custScaleX="5442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71EB44-76D9-46E7-B07E-C058692E37D6}" type="pres">
      <dgm:prSet presAssocID="{F8C90AC3-0040-42E2-91F1-442EF434A26A}" presName="level3hierChild" presStyleCnt="0"/>
      <dgm:spPr/>
      <dgm:t>
        <a:bodyPr/>
        <a:lstStyle/>
        <a:p>
          <a:endParaRPr lang="en-US"/>
        </a:p>
      </dgm:t>
    </dgm:pt>
    <dgm:pt modelId="{8D4D09F7-BA0B-483B-BD28-1DC8EB0EEBE3}" type="pres">
      <dgm:prSet presAssocID="{C42BCF77-2996-4814-93B7-02CB4C968251}" presName="conn2-1" presStyleLbl="parChTrans1D2" presStyleIdx="6" presStyleCnt="7"/>
      <dgm:spPr/>
      <dgm:t>
        <a:bodyPr/>
        <a:lstStyle/>
        <a:p>
          <a:endParaRPr lang="en-US"/>
        </a:p>
      </dgm:t>
    </dgm:pt>
    <dgm:pt modelId="{C825FE8D-4813-4E90-A31C-DBDDEB660CF1}" type="pres">
      <dgm:prSet presAssocID="{C42BCF77-2996-4814-93B7-02CB4C968251}" presName="connTx" presStyleLbl="parChTrans1D2" presStyleIdx="6" presStyleCnt="7"/>
      <dgm:spPr/>
      <dgm:t>
        <a:bodyPr/>
        <a:lstStyle/>
        <a:p>
          <a:endParaRPr lang="en-US"/>
        </a:p>
      </dgm:t>
    </dgm:pt>
    <dgm:pt modelId="{70D8204A-93FE-40D9-942F-910619C26E75}" type="pres">
      <dgm:prSet presAssocID="{A21B8026-04BC-4521-AD40-31454FEB108C}" presName="root2" presStyleCnt="0"/>
      <dgm:spPr/>
      <dgm:t>
        <a:bodyPr/>
        <a:lstStyle/>
        <a:p>
          <a:endParaRPr lang="en-US"/>
        </a:p>
      </dgm:t>
    </dgm:pt>
    <dgm:pt modelId="{7D81A19F-F7E2-4A8C-8CA3-C8E4E71F6B6C}" type="pres">
      <dgm:prSet presAssocID="{A21B8026-04BC-4521-AD40-31454FEB108C}" presName="LevelTwoTextNode" presStyleLbl="node2" presStyleIdx="6" presStyleCnt="7" custScaleX="5442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DC84D3-67FD-4B4E-A516-E6236A1D0945}" type="pres">
      <dgm:prSet presAssocID="{A21B8026-04BC-4521-AD40-31454FEB108C}" presName="level3hierChild" presStyleCnt="0"/>
      <dgm:spPr/>
      <dgm:t>
        <a:bodyPr/>
        <a:lstStyle/>
        <a:p>
          <a:endParaRPr lang="en-US"/>
        </a:p>
      </dgm:t>
    </dgm:pt>
  </dgm:ptLst>
  <dgm:cxnLst>
    <dgm:cxn modelId="{388B8CF4-1F32-48BD-919A-45AFE156EE26}" type="presOf" srcId="{13E95967-CD7B-484B-9063-CC978C3B5BBA}" destId="{E9A66DFD-0B6C-4F93-BAF5-A3671C2DC7A5}" srcOrd="0" destOrd="0" presId="urn:microsoft.com/office/officeart/2008/layout/HorizontalMultiLevelHierarchy"/>
    <dgm:cxn modelId="{E8642C2E-1CA9-4D40-A2A6-1E240BBFF544}" type="presOf" srcId="{E268C9F2-D215-444B-B942-FF2C739CFCA8}" destId="{B4712E06-D1C0-4153-B4FC-116603BE6D20}" srcOrd="1" destOrd="0" presId="urn:microsoft.com/office/officeart/2008/layout/HorizontalMultiLevelHierarchy"/>
    <dgm:cxn modelId="{88293503-9E10-4C38-813A-BA0FA32BC9AA}" type="presOf" srcId="{E268C9F2-D215-444B-B942-FF2C739CFCA8}" destId="{D5C08BE2-FD6E-4F7E-98AA-152B5549400D}" srcOrd="0" destOrd="0" presId="urn:microsoft.com/office/officeart/2008/layout/HorizontalMultiLevelHierarchy"/>
    <dgm:cxn modelId="{A0DDAA32-5D11-4447-9ED4-AC43C01677BF}" type="presOf" srcId="{D292AA07-5E04-4AFD-8CDF-16548D15F8F9}" destId="{E7E6A2E8-C059-4088-8C7B-36383F74527D}" srcOrd="0" destOrd="0" presId="urn:microsoft.com/office/officeart/2008/layout/HorizontalMultiLevelHierarchy"/>
    <dgm:cxn modelId="{AF6F5E61-76F3-4A83-BE3B-897447F9A8C1}" type="presOf" srcId="{10C4BA13-BFDF-4EBD-9F5C-467E922B0EC1}" destId="{82F7E85D-B6CC-429B-BAE0-BEE7D8886901}" srcOrd="0" destOrd="0" presId="urn:microsoft.com/office/officeart/2008/layout/HorizontalMultiLevelHierarchy"/>
    <dgm:cxn modelId="{1C2729EA-3FF1-496D-B42D-77EF81B917C3}" type="presOf" srcId="{C42BCF77-2996-4814-93B7-02CB4C968251}" destId="{8D4D09F7-BA0B-483B-BD28-1DC8EB0EEBE3}" srcOrd="0" destOrd="0" presId="urn:microsoft.com/office/officeart/2008/layout/HorizontalMultiLevelHierarchy"/>
    <dgm:cxn modelId="{779FF313-79E8-4377-A012-7A775E111EEA}" type="presOf" srcId="{37D38492-2123-4BCB-99A6-A9E202ADAB03}" destId="{94F2D05C-6777-4713-B7E2-FB62EDE5294B}" srcOrd="0" destOrd="0" presId="urn:microsoft.com/office/officeart/2008/layout/HorizontalMultiLevelHierarchy"/>
    <dgm:cxn modelId="{3E996CF6-2176-4894-864F-34E4BFCC5AA3}" type="presOf" srcId="{04857C51-86EA-47E4-BB12-5C3F2312CB0F}" destId="{EE6FD327-B969-4013-AC98-7420C33C26A6}" srcOrd="0" destOrd="0" presId="urn:microsoft.com/office/officeart/2008/layout/HorizontalMultiLevelHierarchy"/>
    <dgm:cxn modelId="{9671DE0F-8B57-46F2-934A-04C07FDABAA9}" type="presOf" srcId="{C42BCF77-2996-4814-93B7-02CB4C968251}" destId="{C825FE8D-4813-4E90-A31C-DBDDEB660CF1}" srcOrd="1" destOrd="0" presId="urn:microsoft.com/office/officeart/2008/layout/HorizontalMultiLevelHierarchy"/>
    <dgm:cxn modelId="{25F196CC-45B0-4707-9D27-3B729C29A2AB}" srcId="{B8B6A9FB-2AEB-450C-9939-AB74DF17E343}" destId="{37D38492-2123-4BCB-99A6-A9E202ADAB03}" srcOrd="4" destOrd="0" parTransId="{E3202D17-1F3B-4361-90D8-7791509DF17E}" sibTransId="{A40FB947-3288-4A17-B163-DF4FC7039B5E}"/>
    <dgm:cxn modelId="{432F6C7B-603A-4519-B323-621F266C7081}" type="presOf" srcId="{663ACC4B-A469-4A59-9E28-95788886FB18}" destId="{2616604F-A0D1-448A-9EF6-2EF323B8418D}" srcOrd="0" destOrd="0" presId="urn:microsoft.com/office/officeart/2008/layout/HorizontalMultiLevelHierarchy"/>
    <dgm:cxn modelId="{A200403D-422B-41ED-AB84-F410452AB678}" type="presOf" srcId="{616C2F74-1A59-4BD4-885B-9CB5C00A405E}" destId="{B7E5A219-C415-489C-8A99-EC6D3CAB38E1}" srcOrd="0" destOrd="0" presId="urn:microsoft.com/office/officeart/2008/layout/HorizontalMultiLevelHierarchy"/>
    <dgm:cxn modelId="{5389942C-9FB5-4974-ACA0-80E21FD027E5}" type="presOf" srcId="{19434055-B055-4D88-A62F-D82924BEF492}" destId="{4D576373-F36D-45E8-94FB-BD2AFC5B85C4}" srcOrd="0" destOrd="0" presId="urn:microsoft.com/office/officeart/2008/layout/HorizontalMultiLevelHierarchy"/>
    <dgm:cxn modelId="{AAEC0C19-65FC-4052-9967-D068C71D05DA}" srcId="{B8B6A9FB-2AEB-450C-9939-AB74DF17E343}" destId="{04857C51-86EA-47E4-BB12-5C3F2312CB0F}" srcOrd="0" destOrd="0" parTransId="{E268C9F2-D215-444B-B942-FF2C739CFCA8}" sibTransId="{DCA78F27-A0EA-4EBB-8455-B4FAE753B933}"/>
    <dgm:cxn modelId="{69C2DDC2-45D8-4800-9326-13FFE5CAE678}" type="presOf" srcId="{13E95967-CD7B-484B-9063-CC978C3B5BBA}" destId="{3A6C4C94-5BEC-42FD-9DF2-76E42755DB28}" srcOrd="1" destOrd="0" presId="urn:microsoft.com/office/officeart/2008/layout/HorizontalMultiLevelHierarchy"/>
    <dgm:cxn modelId="{CD7E517E-584C-4A62-A5E2-EDD900915E8B}" type="presOf" srcId="{CC3BE00D-3AC6-48E9-A949-3A221DD518E2}" destId="{AD7C8746-0BF6-49D6-8657-AC7B8BE4FD07}" srcOrd="0" destOrd="0" presId="urn:microsoft.com/office/officeart/2008/layout/HorizontalMultiLevelHierarchy"/>
    <dgm:cxn modelId="{D4959B4C-F6BB-49E1-A394-5D04499DBE23}" type="presOf" srcId="{F8C90AC3-0040-42E2-91F1-442EF434A26A}" destId="{15A8D4CE-7821-42F2-8F6E-77622A9A931A}" srcOrd="0" destOrd="0" presId="urn:microsoft.com/office/officeart/2008/layout/HorizontalMultiLevelHierarchy"/>
    <dgm:cxn modelId="{3C025C49-8329-4151-8CB9-E7ED2270A4E6}" srcId="{B8B6A9FB-2AEB-450C-9939-AB74DF17E343}" destId="{CC3BE00D-3AC6-48E9-A949-3A221DD518E2}" srcOrd="2" destOrd="0" parTransId="{10C4BA13-BFDF-4EBD-9F5C-467E922B0EC1}" sibTransId="{07C4CC76-A2F0-4CBC-BBB7-440028AFB265}"/>
    <dgm:cxn modelId="{B8207E82-C4DE-4EF1-A429-43C048E62BD1}" type="presOf" srcId="{10C4BA13-BFDF-4EBD-9F5C-467E922B0EC1}" destId="{16B52CF6-2562-40B8-B5C4-8ED5C75A072F}" srcOrd="1" destOrd="0" presId="urn:microsoft.com/office/officeart/2008/layout/HorizontalMultiLevelHierarchy"/>
    <dgm:cxn modelId="{62DDB3EE-2289-4FD1-A469-8AE02FAA814B}" type="presOf" srcId="{E3202D17-1F3B-4361-90D8-7791509DF17E}" destId="{0351A877-9FB0-4607-B88E-DFDC20664826}" srcOrd="0" destOrd="0" presId="urn:microsoft.com/office/officeart/2008/layout/HorizontalMultiLevelHierarchy"/>
    <dgm:cxn modelId="{34987240-9592-44C2-B7A4-80EC181ED18E}" srcId="{B8B6A9FB-2AEB-450C-9939-AB74DF17E343}" destId="{D292AA07-5E04-4AFD-8CDF-16548D15F8F9}" srcOrd="3" destOrd="0" parTransId="{19434055-B055-4D88-A62F-D82924BEF492}" sibTransId="{0A807F27-BBAE-4217-A909-AA4FDA746DB3}"/>
    <dgm:cxn modelId="{2834DA83-53CC-4885-9266-D1BECDFC8303}" type="presOf" srcId="{B8B6A9FB-2AEB-450C-9939-AB74DF17E343}" destId="{FF4AFB4E-4052-4BAE-9EDB-D455201E3A67}" srcOrd="0" destOrd="0" presId="urn:microsoft.com/office/officeart/2008/layout/HorizontalMultiLevelHierarchy"/>
    <dgm:cxn modelId="{97A74F65-287B-4D71-A155-1622BC014864}" srcId="{B8B6A9FB-2AEB-450C-9939-AB74DF17E343}" destId="{A21B8026-04BC-4521-AD40-31454FEB108C}" srcOrd="6" destOrd="0" parTransId="{C42BCF77-2996-4814-93B7-02CB4C968251}" sibTransId="{8348C892-3FE9-4371-88DA-32F7EC51D2B3}"/>
    <dgm:cxn modelId="{3638064B-A42B-4C6C-BE6D-C535D59AF35C}" type="presOf" srcId="{A21B8026-04BC-4521-AD40-31454FEB108C}" destId="{7D81A19F-F7E2-4A8C-8CA3-C8E4E71F6B6C}" srcOrd="0" destOrd="0" presId="urn:microsoft.com/office/officeart/2008/layout/HorizontalMultiLevelHierarchy"/>
    <dgm:cxn modelId="{B2703B68-AA01-4C74-9C12-7EAA678E04D3}" srcId="{B8B6A9FB-2AEB-450C-9939-AB74DF17E343}" destId="{F8C90AC3-0040-42E2-91F1-442EF434A26A}" srcOrd="5" destOrd="0" parTransId="{4EB5800D-C0C3-4416-AAB0-74622473A3A8}" sibTransId="{EE32379E-BAEF-4D49-AAE7-8F442ADC1016}"/>
    <dgm:cxn modelId="{575B0697-61D5-4839-9B8C-B6A8737B4CA1}" srcId="{616C2F74-1A59-4BD4-885B-9CB5C00A405E}" destId="{B8B6A9FB-2AEB-450C-9939-AB74DF17E343}" srcOrd="0" destOrd="0" parTransId="{0DF18330-FFC0-4857-A6F8-80065DB39F27}" sibTransId="{FF31C3BF-D737-401F-919D-7F95F2222ED8}"/>
    <dgm:cxn modelId="{0D6E3222-1E7E-47BD-9215-85F85151316F}" type="presOf" srcId="{E3202D17-1F3B-4361-90D8-7791509DF17E}" destId="{88FCC12D-CA61-4B53-9270-D3B5915C55EF}" srcOrd="1" destOrd="0" presId="urn:microsoft.com/office/officeart/2008/layout/HorizontalMultiLevelHierarchy"/>
    <dgm:cxn modelId="{87E4C526-75EA-4F36-A6F5-6DD08A9F602F}" type="presOf" srcId="{4EB5800D-C0C3-4416-AAB0-74622473A3A8}" destId="{05F0DDA3-6EA7-4CD0-90A9-C83A3035D615}" srcOrd="1" destOrd="0" presId="urn:microsoft.com/office/officeart/2008/layout/HorizontalMultiLevelHierarchy"/>
    <dgm:cxn modelId="{2DE6EECE-66E5-4E03-A0A4-48AC333B8205}" srcId="{B8B6A9FB-2AEB-450C-9939-AB74DF17E343}" destId="{663ACC4B-A469-4A59-9E28-95788886FB18}" srcOrd="1" destOrd="0" parTransId="{13E95967-CD7B-484B-9063-CC978C3B5BBA}" sibTransId="{D8F84FF6-E629-4E5C-B1CF-7C017BEE5F09}"/>
    <dgm:cxn modelId="{441AC4EE-2816-44BC-8637-474017448BE9}" type="presOf" srcId="{19434055-B055-4D88-A62F-D82924BEF492}" destId="{F8C6AFE0-45F8-46BE-96DC-ADCA1FA7D66B}" srcOrd="1" destOrd="0" presId="urn:microsoft.com/office/officeart/2008/layout/HorizontalMultiLevelHierarchy"/>
    <dgm:cxn modelId="{142E1071-05FE-450C-99C9-CCABE143B399}" type="presOf" srcId="{4EB5800D-C0C3-4416-AAB0-74622473A3A8}" destId="{E9425C51-AA45-4725-A7B0-D14BA7F644C3}" srcOrd="0" destOrd="0" presId="urn:microsoft.com/office/officeart/2008/layout/HorizontalMultiLevelHierarchy"/>
    <dgm:cxn modelId="{1D6F32AA-DA36-4EE6-92AA-E64BB01AD48C}" type="presParOf" srcId="{B7E5A219-C415-489C-8A99-EC6D3CAB38E1}" destId="{94C6D8E9-1982-4D9F-A2E2-539EB26CA6F7}" srcOrd="0" destOrd="0" presId="urn:microsoft.com/office/officeart/2008/layout/HorizontalMultiLevelHierarchy"/>
    <dgm:cxn modelId="{4AE0A4AD-0ADE-4E1C-94D4-2DDFACECD9EF}" type="presParOf" srcId="{94C6D8E9-1982-4D9F-A2E2-539EB26CA6F7}" destId="{FF4AFB4E-4052-4BAE-9EDB-D455201E3A67}" srcOrd="0" destOrd="0" presId="urn:microsoft.com/office/officeart/2008/layout/HorizontalMultiLevelHierarchy"/>
    <dgm:cxn modelId="{D34FBAA0-A611-4531-AA4B-593494BC7880}" type="presParOf" srcId="{94C6D8E9-1982-4D9F-A2E2-539EB26CA6F7}" destId="{4FC17EDD-9BDD-4278-980F-704E5181E31C}" srcOrd="1" destOrd="0" presId="urn:microsoft.com/office/officeart/2008/layout/HorizontalMultiLevelHierarchy"/>
    <dgm:cxn modelId="{C29DCBA4-4170-43F1-BFEA-87DAB7142FCB}" type="presParOf" srcId="{4FC17EDD-9BDD-4278-980F-704E5181E31C}" destId="{D5C08BE2-FD6E-4F7E-98AA-152B5549400D}" srcOrd="0" destOrd="0" presId="urn:microsoft.com/office/officeart/2008/layout/HorizontalMultiLevelHierarchy"/>
    <dgm:cxn modelId="{EDF6FEC6-C0E3-416E-A2FB-C07DFE945917}" type="presParOf" srcId="{D5C08BE2-FD6E-4F7E-98AA-152B5549400D}" destId="{B4712E06-D1C0-4153-B4FC-116603BE6D20}" srcOrd="0" destOrd="0" presId="urn:microsoft.com/office/officeart/2008/layout/HorizontalMultiLevelHierarchy"/>
    <dgm:cxn modelId="{9360FF11-C2CE-4A5E-8304-08D93690EED8}" type="presParOf" srcId="{4FC17EDD-9BDD-4278-980F-704E5181E31C}" destId="{8A205DBD-3AE6-4455-A0C6-9907C96EE0BD}" srcOrd="1" destOrd="0" presId="urn:microsoft.com/office/officeart/2008/layout/HorizontalMultiLevelHierarchy"/>
    <dgm:cxn modelId="{226D49AA-585E-4622-B6D3-5C99A3C1E124}" type="presParOf" srcId="{8A205DBD-3AE6-4455-A0C6-9907C96EE0BD}" destId="{EE6FD327-B969-4013-AC98-7420C33C26A6}" srcOrd="0" destOrd="0" presId="urn:microsoft.com/office/officeart/2008/layout/HorizontalMultiLevelHierarchy"/>
    <dgm:cxn modelId="{999A8382-5025-476C-98C3-6140D5B929D0}" type="presParOf" srcId="{8A205DBD-3AE6-4455-A0C6-9907C96EE0BD}" destId="{D6658C35-3596-44E9-9310-6981E313C2D6}" srcOrd="1" destOrd="0" presId="urn:microsoft.com/office/officeart/2008/layout/HorizontalMultiLevelHierarchy"/>
    <dgm:cxn modelId="{15972C58-CBB6-4D0C-AE45-FBC19DA88E26}" type="presParOf" srcId="{4FC17EDD-9BDD-4278-980F-704E5181E31C}" destId="{E9A66DFD-0B6C-4F93-BAF5-A3671C2DC7A5}" srcOrd="2" destOrd="0" presId="urn:microsoft.com/office/officeart/2008/layout/HorizontalMultiLevelHierarchy"/>
    <dgm:cxn modelId="{3277B165-6401-4ED9-8FD5-B56E9EC648CD}" type="presParOf" srcId="{E9A66DFD-0B6C-4F93-BAF5-A3671C2DC7A5}" destId="{3A6C4C94-5BEC-42FD-9DF2-76E42755DB28}" srcOrd="0" destOrd="0" presId="urn:microsoft.com/office/officeart/2008/layout/HorizontalMultiLevelHierarchy"/>
    <dgm:cxn modelId="{E6A2E1B7-10A1-4007-89DD-7B9EC1523D2E}" type="presParOf" srcId="{4FC17EDD-9BDD-4278-980F-704E5181E31C}" destId="{3DEFC20A-52B3-4E58-881C-4B0F7E4C3DEF}" srcOrd="3" destOrd="0" presId="urn:microsoft.com/office/officeart/2008/layout/HorizontalMultiLevelHierarchy"/>
    <dgm:cxn modelId="{F54BFE90-1847-421A-8061-98A68DA62700}" type="presParOf" srcId="{3DEFC20A-52B3-4E58-881C-4B0F7E4C3DEF}" destId="{2616604F-A0D1-448A-9EF6-2EF323B8418D}" srcOrd="0" destOrd="0" presId="urn:microsoft.com/office/officeart/2008/layout/HorizontalMultiLevelHierarchy"/>
    <dgm:cxn modelId="{4D7EDE57-6319-4AE1-B3CD-43BCD744CB5D}" type="presParOf" srcId="{3DEFC20A-52B3-4E58-881C-4B0F7E4C3DEF}" destId="{F6430912-17DC-4935-BF0F-C97575FA2015}" srcOrd="1" destOrd="0" presId="urn:microsoft.com/office/officeart/2008/layout/HorizontalMultiLevelHierarchy"/>
    <dgm:cxn modelId="{9B94B2D6-FBB1-4F16-AB03-FBF9F06CD0A8}" type="presParOf" srcId="{4FC17EDD-9BDD-4278-980F-704E5181E31C}" destId="{82F7E85D-B6CC-429B-BAE0-BEE7D8886901}" srcOrd="4" destOrd="0" presId="urn:microsoft.com/office/officeart/2008/layout/HorizontalMultiLevelHierarchy"/>
    <dgm:cxn modelId="{1A22CD2B-A51B-42E0-92AB-DC68F595B13C}" type="presParOf" srcId="{82F7E85D-B6CC-429B-BAE0-BEE7D8886901}" destId="{16B52CF6-2562-40B8-B5C4-8ED5C75A072F}" srcOrd="0" destOrd="0" presId="urn:microsoft.com/office/officeart/2008/layout/HorizontalMultiLevelHierarchy"/>
    <dgm:cxn modelId="{C0B4E5BE-DBCD-4945-B1EF-648496C8A49A}" type="presParOf" srcId="{4FC17EDD-9BDD-4278-980F-704E5181E31C}" destId="{CEFE06D3-8A70-4622-808B-4B2CAF7D86A5}" srcOrd="5" destOrd="0" presId="urn:microsoft.com/office/officeart/2008/layout/HorizontalMultiLevelHierarchy"/>
    <dgm:cxn modelId="{42E54EFE-145D-4596-AD26-680097A8C497}" type="presParOf" srcId="{CEFE06D3-8A70-4622-808B-4B2CAF7D86A5}" destId="{AD7C8746-0BF6-49D6-8657-AC7B8BE4FD07}" srcOrd="0" destOrd="0" presId="urn:microsoft.com/office/officeart/2008/layout/HorizontalMultiLevelHierarchy"/>
    <dgm:cxn modelId="{CD3192D7-D883-4DC2-9C4A-446BF2430A2A}" type="presParOf" srcId="{CEFE06D3-8A70-4622-808B-4B2CAF7D86A5}" destId="{BE84832C-E41B-4FB1-AB51-5A14F704D7D2}" srcOrd="1" destOrd="0" presId="urn:microsoft.com/office/officeart/2008/layout/HorizontalMultiLevelHierarchy"/>
    <dgm:cxn modelId="{5DE4A4E9-4790-4192-9A42-12F9013ACAC2}" type="presParOf" srcId="{4FC17EDD-9BDD-4278-980F-704E5181E31C}" destId="{4D576373-F36D-45E8-94FB-BD2AFC5B85C4}" srcOrd="6" destOrd="0" presId="urn:microsoft.com/office/officeart/2008/layout/HorizontalMultiLevelHierarchy"/>
    <dgm:cxn modelId="{7F3EF7A0-17AC-435B-9C73-B4D16C8264D1}" type="presParOf" srcId="{4D576373-F36D-45E8-94FB-BD2AFC5B85C4}" destId="{F8C6AFE0-45F8-46BE-96DC-ADCA1FA7D66B}" srcOrd="0" destOrd="0" presId="urn:microsoft.com/office/officeart/2008/layout/HorizontalMultiLevelHierarchy"/>
    <dgm:cxn modelId="{AEF78B2A-9FDC-4BA4-A9FF-4A6259A6C57B}" type="presParOf" srcId="{4FC17EDD-9BDD-4278-980F-704E5181E31C}" destId="{A9EAC5D9-324F-49BC-8465-F36BE0502522}" srcOrd="7" destOrd="0" presId="urn:microsoft.com/office/officeart/2008/layout/HorizontalMultiLevelHierarchy"/>
    <dgm:cxn modelId="{4D402B78-DDE6-43E9-8246-A769ECB9D1AA}" type="presParOf" srcId="{A9EAC5D9-324F-49BC-8465-F36BE0502522}" destId="{E7E6A2E8-C059-4088-8C7B-36383F74527D}" srcOrd="0" destOrd="0" presId="urn:microsoft.com/office/officeart/2008/layout/HorizontalMultiLevelHierarchy"/>
    <dgm:cxn modelId="{CAA6C27C-2C57-4F07-A3E0-AA9224705F07}" type="presParOf" srcId="{A9EAC5D9-324F-49BC-8465-F36BE0502522}" destId="{F99FFC39-6F3B-4DC7-A030-97354D6BA5DD}" srcOrd="1" destOrd="0" presId="urn:microsoft.com/office/officeart/2008/layout/HorizontalMultiLevelHierarchy"/>
    <dgm:cxn modelId="{0CD9E04F-7D44-47C2-B1B6-44B3B77145F1}" type="presParOf" srcId="{4FC17EDD-9BDD-4278-980F-704E5181E31C}" destId="{0351A877-9FB0-4607-B88E-DFDC20664826}" srcOrd="8" destOrd="0" presId="urn:microsoft.com/office/officeart/2008/layout/HorizontalMultiLevelHierarchy"/>
    <dgm:cxn modelId="{725448D1-BAB1-46A5-AD5B-F61AE0F24944}" type="presParOf" srcId="{0351A877-9FB0-4607-B88E-DFDC20664826}" destId="{88FCC12D-CA61-4B53-9270-D3B5915C55EF}" srcOrd="0" destOrd="0" presId="urn:microsoft.com/office/officeart/2008/layout/HorizontalMultiLevelHierarchy"/>
    <dgm:cxn modelId="{49A659A9-55F9-4283-945F-2EA40B2BA27E}" type="presParOf" srcId="{4FC17EDD-9BDD-4278-980F-704E5181E31C}" destId="{AD34364A-40F0-49F6-B234-661C3AC35EB1}" srcOrd="9" destOrd="0" presId="urn:microsoft.com/office/officeart/2008/layout/HorizontalMultiLevelHierarchy"/>
    <dgm:cxn modelId="{C41D0B55-DAF4-48AE-8133-4A88BF00A3F2}" type="presParOf" srcId="{AD34364A-40F0-49F6-B234-661C3AC35EB1}" destId="{94F2D05C-6777-4713-B7E2-FB62EDE5294B}" srcOrd="0" destOrd="0" presId="urn:microsoft.com/office/officeart/2008/layout/HorizontalMultiLevelHierarchy"/>
    <dgm:cxn modelId="{4EF3C30E-9F67-47EC-BD34-9625B403CA10}" type="presParOf" srcId="{AD34364A-40F0-49F6-B234-661C3AC35EB1}" destId="{730DFCC0-E56F-4547-996A-5D233BC95862}" srcOrd="1" destOrd="0" presId="urn:microsoft.com/office/officeart/2008/layout/HorizontalMultiLevelHierarchy"/>
    <dgm:cxn modelId="{2AEEF35C-BF6E-46F2-BF96-F9B93E1184C4}" type="presParOf" srcId="{4FC17EDD-9BDD-4278-980F-704E5181E31C}" destId="{E9425C51-AA45-4725-A7B0-D14BA7F644C3}" srcOrd="10" destOrd="0" presId="urn:microsoft.com/office/officeart/2008/layout/HorizontalMultiLevelHierarchy"/>
    <dgm:cxn modelId="{F2CC3A08-EEBF-4DE7-B183-4B4D861C5B7A}" type="presParOf" srcId="{E9425C51-AA45-4725-A7B0-D14BA7F644C3}" destId="{05F0DDA3-6EA7-4CD0-90A9-C83A3035D615}" srcOrd="0" destOrd="0" presId="urn:microsoft.com/office/officeart/2008/layout/HorizontalMultiLevelHierarchy"/>
    <dgm:cxn modelId="{82F0EE60-6558-4E48-B162-A783D970C1A3}" type="presParOf" srcId="{4FC17EDD-9BDD-4278-980F-704E5181E31C}" destId="{E17DC804-524B-4693-8024-BB33E2A209A9}" srcOrd="11" destOrd="0" presId="urn:microsoft.com/office/officeart/2008/layout/HorizontalMultiLevelHierarchy"/>
    <dgm:cxn modelId="{61B9C204-EAA3-45AA-A157-5B442C531E7B}" type="presParOf" srcId="{E17DC804-524B-4693-8024-BB33E2A209A9}" destId="{15A8D4CE-7821-42F2-8F6E-77622A9A931A}" srcOrd="0" destOrd="0" presId="urn:microsoft.com/office/officeart/2008/layout/HorizontalMultiLevelHierarchy"/>
    <dgm:cxn modelId="{5712FA41-17F0-49A6-9D24-AB7765AFDC1E}" type="presParOf" srcId="{E17DC804-524B-4693-8024-BB33E2A209A9}" destId="{A071EB44-76D9-46E7-B07E-C058692E37D6}" srcOrd="1" destOrd="0" presId="urn:microsoft.com/office/officeart/2008/layout/HorizontalMultiLevelHierarchy"/>
    <dgm:cxn modelId="{AD5FDA01-23E3-4F06-BACB-9CF3AB75D035}" type="presParOf" srcId="{4FC17EDD-9BDD-4278-980F-704E5181E31C}" destId="{8D4D09F7-BA0B-483B-BD28-1DC8EB0EEBE3}" srcOrd="12" destOrd="0" presId="urn:microsoft.com/office/officeart/2008/layout/HorizontalMultiLevelHierarchy"/>
    <dgm:cxn modelId="{52B86E7B-D102-4853-9C4D-9EDF78869728}" type="presParOf" srcId="{8D4D09F7-BA0B-483B-BD28-1DC8EB0EEBE3}" destId="{C825FE8D-4813-4E90-A31C-DBDDEB660CF1}" srcOrd="0" destOrd="0" presId="urn:microsoft.com/office/officeart/2008/layout/HorizontalMultiLevelHierarchy"/>
    <dgm:cxn modelId="{EDB0C73D-D54C-4D24-A967-AC94CC1F764A}" type="presParOf" srcId="{4FC17EDD-9BDD-4278-980F-704E5181E31C}" destId="{70D8204A-93FE-40D9-942F-910619C26E75}" srcOrd="13" destOrd="0" presId="urn:microsoft.com/office/officeart/2008/layout/HorizontalMultiLevelHierarchy"/>
    <dgm:cxn modelId="{791AFF4E-201E-49C0-97C2-194A575FB763}" type="presParOf" srcId="{70D8204A-93FE-40D9-942F-910619C26E75}" destId="{7D81A19F-F7E2-4A8C-8CA3-C8E4E71F6B6C}" srcOrd="0" destOrd="0" presId="urn:microsoft.com/office/officeart/2008/layout/HorizontalMultiLevelHierarchy"/>
    <dgm:cxn modelId="{7A26B8B2-E4EC-479F-A4F1-5C288D40445B}" type="presParOf" srcId="{70D8204A-93FE-40D9-942F-910619C26E75}" destId="{60DC84D3-67FD-4B4E-A516-E6236A1D0945}" srcOrd="1" destOrd="0" presId="urn:microsoft.com/office/officeart/2008/layout/HorizontalMultiLevelHierarchy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E465F0-D8BE-47C8-AA33-A8251D3A7D2C}">
      <dsp:nvSpPr>
        <dsp:cNvPr id="0" name=""/>
        <dsp:cNvSpPr/>
      </dsp:nvSpPr>
      <dsp:spPr>
        <a:xfrm>
          <a:off x="13922" y="0"/>
          <a:ext cx="2674098" cy="710282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COINS</a:t>
          </a:r>
          <a:endParaRPr lang="en-US" sz="3000" b="1" kern="1200" dirty="0"/>
        </a:p>
      </dsp:txBody>
      <dsp:txXfrm>
        <a:off x="34725" y="20803"/>
        <a:ext cx="2632492" cy="668676"/>
      </dsp:txXfrm>
    </dsp:sp>
    <dsp:sp modelId="{20427C4F-C47F-4726-8070-3BCC5C75D199}">
      <dsp:nvSpPr>
        <dsp:cNvPr id="0" name=""/>
        <dsp:cNvSpPr/>
      </dsp:nvSpPr>
      <dsp:spPr>
        <a:xfrm>
          <a:off x="2783314" y="114958"/>
          <a:ext cx="911141" cy="480365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/>
        </a:p>
      </dsp:txBody>
      <dsp:txXfrm>
        <a:off x="2783314" y="211031"/>
        <a:ext cx="767032" cy="288219"/>
      </dsp:txXfrm>
    </dsp:sp>
    <dsp:sp modelId="{6CFCBF0F-8CB3-4205-90D3-2FB238C89C93}">
      <dsp:nvSpPr>
        <dsp:cNvPr id="0" name=""/>
        <dsp:cNvSpPr/>
      </dsp:nvSpPr>
      <dsp:spPr>
        <a:xfrm>
          <a:off x="3757660" y="0"/>
          <a:ext cx="2674098" cy="710282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IPWS</a:t>
          </a:r>
          <a:endParaRPr lang="en-US" sz="3000" b="1" kern="1200" dirty="0"/>
        </a:p>
      </dsp:txBody>
      <dsp:txXfrm>
        <a:off x="3778463" y="20803"/>
        <a:ext cx="2632492" cy="668676"/>
      </dsp:txXfrm>
    </dsp:sp>
    <dsp:sp modelId="{14094353-2AA1-462D-B6D8-7599B9C2E938}">
      <dsp:nvSpPr>
        <dsp:cNvPr id="0" name=""/>
        <dsp:cNvSpPr/>
      </dsp:nvSpPr>
      <dsp:spPr>
        <a:xfrm>
          <a:off x="6507689" y="114958"/>
          <a:ext cx="949867" cy="480365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/>
        </a:p>
      </dsp:txBody>
      <dsp:txXfrm>
        <a:off x="6507689" y="211031"/>
        <a:ext cx="805758" cy="288219"/>
      </dsp:txXfrm>
    </dsp:sp>
    <dsp:sp modelId="{3E275AD5-ACC6-4B67-9EA2-196BFFBECE21}">
      <dsp:nvSpPr>
        <dsp:cNvPr id="0" name=""/>
        <dsp:cNvSpPr/>
      </dsp:nvSpPr>
      <dsp:spPr>
        <a:xfrm>
          <a:off x="7501398" y="0"/>
          <a:ext cx="2674098" cy="710282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PFMS</a:t>
          </a:r>
          <a:endParaRPr lang="en-US" sz="3000" b="1" kern="1200" dirty="0"/>
        </a:p>
      </dsp:txBody>
      <dsp:txXfrm>
        <a:off x="7522201" y="20803"/>
        <a:ext cx="2632492" cy="6686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D09F7-BA0B-483B-BD28-1DC8EB0EEBE3}">
      <dsp:nvSpPr>
        <dsp:cNvPr id="0" name=""/>
        <dsp:cNvSpPr/>
      </dsp:nvSpPr>
      <dsp:spPr>
        <a:xfrm>
          <a:off x="776017" y="2165980"/>
          <a:ext cx="310936" cy="1830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5468" y="0"/>
              </a:lnTo>
              <a:lnTo>
                <a:pt x="155468" y="1830903"/>
              </a:lnTo>
              <a:lnTo>
                <a:pt x="310936" y="183090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50" kern="1200"/>
        </a:p>
      </dsp:txBody>
      <dsp:txXfrm>
        <a:off x="885057" y="3035004"/>
        <a:ext cx="92855" cy="92855"/>
      </dsp:txXfrm>
    </dsp:sp>
    <dsp:sp modelId="{E9425C51-AA45-4725-A7B0-D14BA7F644C3}">
      <dsp:nvSpPr>
        <dsp:cNvPr id="0" name=""/>
        <dsp:cNvSpPr/>
      </dsp:nvSpPr>
      <dsp:spPr>
        <a:xfrm>
          <a:off x="776017" y="2165980"/>
          <a:ext cx="310936" cy="1206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5468" y="0"/>
              </a:lnTo>
              <a:lnTo>
                <a:pt x="155468" y="1206744"/>
              </a:lnTo>
              <a:lnTo>
                <a:pt x="310936" y="120674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50" b="1" kern="1200">
            <a:solidFill>
              <a:schemeClr val="bg1"/>
            </a:solidFill>
          </a:endParaRPr>
        </a:p>
      </dsp:txBody>
      <dsp:txXfrm>
        <a:off x="900331" y="2738198"/>
        <a:ext cx="62307" cy="62307"/>
      </dsp:txXfrm>
    </dsp:sp>
    <dsp:sp modelId="{0351A877-9FB0-4607-B88E-DFDC20664826}">
      <dsp:nvSpPr>
        <dsp:cNvPr id="0" name=""/>
        <dsp:cNvSpPr/>
      </dsp:nvSpPr>
      <dsp:spPr>
        <a:xfrm>
          <a:off x="776017" y="2165980"/>
          <a:ext cx="310936" cy="619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5468" y="0"/>
              </a:lnTo>
              <a:lnTo>
                <a:pt x="155468" y="619120"/>
              </a:lnTo>
              <a:lnTo>
                <a:pt x="310936" y="61912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50" b="1" kern="1200">
            <a:solidFill>
              <a:schemeClr val="bg1"/>
            </a:solidFill>
          </a:endParaRPr>
        </a:p>
      </dsp:txBody>
      <dsp:txXfrm>
        <a:off x="914165" y="2458219"/>
        <a:ext cx="34640" cy="34640"/>
      </dsp:txXfrm>
    </dsp:sp>
    <dsp:sp modelId="{4D576373-F36D-45E8-94FB-BD2AFC5B85C4}">
      <dsp:nvSpPr>
        <dsp:cNvPr id="0" name=""/>
        <dsp:cNvSpPr/>
      </dsp:nvSpPr>
      <dsp:spPr>
        <a:xfrm>
          <a:off x="776017" y="2115220"/>
          <a:ext cx="310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759"/>
              </a:moveTo>
              <a:lnTo>
                <a:pt x="155468" y="50759"/>
              </a:lnTo>
              <a:lnTo>
                <a:pt x="155468" y="45720"/>
              </a:lnTo>
              <a:lnTo>
                <a:pt x="310936" y="4572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50" b="1" kern="1200">
            <a:solidFill>
              <a:schemeClr val="bg1"/>
            </a:solidFill>
          </a:endParaRPr>
        </a:p>
      </dsp:txBody>
      <dsp:txXfrm>
        <a:off x="923711" y="2153165"/>
        <a:ext cx="15548" cy="15548"/>
      </dsp:txXfrm>
    </dsp:sp>
    <dsp:sp modelId="{82F7E85D-B6CC-429B-BAE0-BEE7D8886901}">
      <dsp:nvSpPr>
        <dsp:cNvPr id="0" name=""/>
        <dsp:cNvSpPr/>
      </dsp:nvSpPr>
      <dsp:spPr>
        <a:xfrm>
          <a:off x="776017" y="1536780"/>
          <a:ext cx="310936" cy="629199"/>
        </a:xfrm>
        <a:custGeom>
          <a:avLst/>
          <a:gdLst/>
          <a:ahLst/>
          <a:cxnLst/>
          <a:rect l="0" t="0" r="0" b="0"/>
          <a:pathLst>
            <a:path>
              <a:moveTo>
                <a:pt x="0" y="629199"/>
              </a:moveTo>
              <a:lnTo>
                <a:pt x="155468" y="629199"/>
              </a:lnTo>
              <a:lnTo>
                <a:pt x="155468" y="0"/>
              </a:lnTo>
              <a:lnTo>
                <a:pt x="310936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50" b="1" kern="1200">
            <a:solidFill>
              <a:schemeClr val="bg1"/>
            </a:solidFill>
          </a:endParaRPr>
        </a:p>
      </dsp:txBody>
      <dsp:txXfrm>
        <a:off x="913939" y="1833834"/>
        <a:ext cx="35091" cy="35091"/>
      </dsp:txXfrm>
    </dsp:sp>
    <dsp:sp modelId="{E9A66DFD-0B6C-4F93-BAF5-A3671C2DC7A5}">
      <dsp:nvSpPr>
        <dsp:cNvPr id="0" name=""/>
        <dsp:cNvSpPr/>
      </dsp:nvSpPr>
      <dsp:spPr>
        <a:xfrm>
          <a:off x="776017" y="912620"/>
          <a:ext cx="310936" cy="1253359"/>
        </a:xfrm>
        <a:custGeom>
          <a:avLst/>
          <a:gdLst/>
          <a:ahLst/>
          <a:cxnLst/>
          <a:rect l="0" t="0" r="0" b="0"/>
          <a:pathLst>
            <a:path>
              <a:moveTo>
                <a:pt x="0" y="1253359"/>
              </a:moveTo>
              <a:lnTo>
                <a:pt x="155468" y="1253359"/>
              </a:lnTo>
              <a:lnTo>
                <a:pt x="155468" y="0"/>
              </a:lnTo>
              <a:lnTo>
                <a:pt x="310936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50" b="1" kern="1200">
            <a:solidFill>
              <a:schemeClr val="bg1"/>
            </a:solidFill>
          </a:endParaRPr>
        </a:p>
      </dsp:txBody>
      <dsp:txXfrm>
        <a:off x="899201" y="1507016"/>
        <a:ext cx="64567" cy="64567"/>
      </dsp:txXfrm>
    </dsp:sp>
    <dsp:sp modelId="{D5C08BE2-FD6E-4F7E-98AA-152B5549400D}">
      <dsp:nvSpPr>
        <dsp:cNvPr id="0" name=""/>
        <dsp:cNvSpPr/>
      </dsp:nvSpPr>
      <dsp:spPr>
        <a:xfrm>
          <a:off x="776017" y="288460"/>
          <a:ext cx="310936" cy="1877519"/>
        </a:xfrm>
        <a:custGeom>
          <a:avLst/>
          <a:gdLst/>
          <a:ahLst/>
          <a:cxnLst/>
          <a:rect l="0" t="0" r="0" b="0"/>
          <a:pathLst>
            <a:path>
              <a:moveTo>
                <a:pt x="0" y="1877519"/>
              </a:moveTo>
              <a:lnTo>
                <a:pt x="155468" y="1877519"/>
              </a:lnTo>
              <a:lnTo>
                <a:pt x="155468" y="0"/>
              </a:lnTo>
              <a:lnTo>
                <a:pt x="310936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50" b="1" kern="1200">
            <a:solidFill>
              <a:schemeClr val="bg1"/>
            </a:solidFill>
          </a:endParaRPr>
        </a:p>
      </dsp:txBody>
      <dsp:txXfrm>
        <a:off x="883908" y="1179643"/>
        <a:ext cx="95154" cy="95154"/>
      </dsp:txXfrm>
    </dsp:sp>
    <dsp:sp modelId="{FF4AFB4E-4052-4BAE-9EDB-D455201E3A67}">
      <dsp:nvSpPr>
        <dsp:cNvPr id="0" name=""/>
        <dsp:cNvSpPr/>
      </dsp:nvSpPr>
      <dsp:spPr>
        <a:xfrm rot="16200000">
          <a:off x="-787667" y="1916316"/>
          <a:ext cx="2628041" cy="4993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50" b="1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/opt/PFMS/</a:t>
          </a:r>
          <a:endParaRPr lang="en-US" sz="145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-787667" y="1916316"/>
        <a:ext cx="2628041" cy="499327"/>
      </dsp:txXfrm>
    </dsp:sp>
    <dsp:sp modelId="{EE6FD327-B969-4013-AC98-7420C33C26A6}">
      <dsp:nvSpPr>
        <dsp:cNvPr id="0" name=""/>
        <dsp:cNvSpPr/>
      </dsp:nvSpPr>
      <dsp:spPr>
        <a:xfrm>
          <a:off x="1086953" y="38796"/>
          <a:ext cx="8913258" cy="4993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l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50" b="1" kern="1200" dirty="0" smtClean="0"/>
            <a:t> </a:t>
          </a:r>
          <a:r>
            <a:rPr lang="en-US" sz="1450" b="1" kern="1200" dirty="0" smtClean="0">
              <a:solidFill>
                <a:srgbClr val="FF6600"/>
              </a:solidFill>
            </a:rPr>
            <a:t>Outgoing</a:t>
          </a:r>
          <a:r>
            <a:rPr lang="en-US" sz="1450" b="1" kern="1200" dirty="0" smtClean="0"/>
            <a:t> - </a:t>
          </a:r>
          <a:r>
            <a:rPr lang="en-US" sz="1450" b="1" kern="1200" dirty="0" smtClean="0">
              <a:solidFill>
                <a:schemeClr val="bg2">
                  <a:lumMod val="50000"/>
                </a:schemeClr>
              </a:solidFill>
            </a:rPr>
            <a:t>Contains all input XML request files related to registration which are</a:t>
          </a:r>
          <a:r>
            <a:rPr lang="en-US" sz="1450" b="1" kern="1200" baseline="0" dirty="0" smtClean="0">
              <a:solidFill>
                <a:schemeClr val="bg2">
                  <a:lumMod val="50000"/>
                </a:schemeClr>
              </a:solidFill>
            </a:rPr>
            <a:t> </a:t>
          </a:r>
          <a:r>
            <a:rPr lang="en-US" sz="1450" b="1" kern="1200" dirty="0" smtClean="0">
              <a:solidFill>
                <a:schemeClr val="bg2">
                  <a:lumMod val="50000"/>
                </a:schemeClr>
              </a:solidFill>
            </a:rPr>
            <a:t>send to PFMS</a:t>
          </a:r>
          <a:endParaRPr lang="en-US" sz="1450" b="1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1086953" y="38796"/>
        <a:ext cx="8913258" cy="499327"/>
      </dsp:txXfrm>
    </dsp:sp>
    <dsp:sp modelId="{2616604F-A0D1-448A-9EF6-2EF323B8418D}">
      <dsp:nvSpPr>
        <dsp:cNvPr id="0" name=""/>
        <dsp:cNvSpPr/>
      </dsp:nvSpPr>
      <dsp:spPr>
        <a:xfrm>
          <a:off x="1086953" y="662956"/>
          <a:ext cx="8913258" cy="4993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l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50" b="1" kern="1200" dirty="0" smtClean="0"/>
            <a:t> </a:t>
          </a:r>
          <a:r>
            <a:rPr lang="en-US" sz="1450" b="1" kern="1200" dirty="0" smtClean="0">
              <a:solidFill>
                <a:srgbClr val="FF6600"/>
              </a:solidFill>
            </a:rPr>
            <a:t>StatusRequest</a:t>
          </a:r>
          <a:r>
            <a:rPr lang="en-US" sz="1450" b="1" kern="1200" dirty="0" smtClean="0"/>
            <a:t> - </a:t>
          </a:r>
          <a:r>
            <a:rPr lang="en-US" sz="1450" b="1" kern="1200" dirty="0" smtClean="0">
              <a:solidFill>
                <a:schemeClr val="bg2">
                  <a:lumMod val="50000"/>
                </a:schemeClr>
              </a:solidFill>
            </a:rPr>
            <a:t>Contains Status</a:t>
          </a:r>
          <a:r>
            <a:rPr lang="en-US" sz="1450" b="1" kern="1200" baseline="0" dirty="0" smtClean="0">
              <a:solidFill>
                <a:schemeClr val="bg2">
                  <a:lumMod val="50000"/>
                </a:schemeClr>
              </a:solidFill>
            </a:rPr>
            <a:t> request </a:t>
          </a:r>
          <a:r>
            <a:rPr lang="en-US" sz="1450" b="1" kern="1200" dirty="0" smtClean="0">
              <a:solidFill>
                <a:schemeClr val="bg2">
                  <a:lumMod val="50000"/>
                </a:schemeClr>
              </a:solidFill>
            </a:rPr>
            <a:t>XML files required to be sent to PFMS</a:t>
          </a:r>
          <a:endParaRPr lang="en-US" sz="1450" b="1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1086953" y="662956"/>
        <a:ext cx="8913258" cy="499327"/>
      </dsp:txXfrm>
    </dsp:sp>
    <dsp:sp modelId="{AD7C8746-0BF6-49D6-8657-AC7B8BE4FD07}">
      <dsp:nvSpPr>
        <dsp:cNvPr id="0" name=""/>
        <dsp:cNvSpPr/>
      </dsp:nvSpPr>
      <dsp:spPr>
        <a:xfrm>
          <a:off x="1086953" y="1287116"/>
          <a:ext cx="8913258" cy="4993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l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50" b="1" kern="1200" dirty="0" smtClean="0"/>
            <a:t> </a:t>
          </a:r>
          <a:r>
            <a:rPr lang="en-US" sz="1450" b="1" kern="1200" dirty="0" smtClean="0">
              <a:solidFill>
                <a:srgbClr val="FF6600"/>
              </a:solidFill>
            </a:rPr>
            <a:t>Pending</a:t>
          </a:r>
          <a:r>
            <a:rPr lang="en-US" sz="1450" b="1" kern="1200" dirty="0" smtClean="0"/>
            <a:t> - </a:t>
          </a:r>
          <a:r>
            <a:rPr lang="en-US" sz="1450" b="1" kern="1200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rPr>
            <a:t>Contains </a:t>
          </a:r>
          <a:r>
            <a:rPr lang="en-IN" sz="1450" b="1" kern="1200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rPr>
            <a:t>all pending Status jobs which are required to be sent again to PFMS</a:t>
          </a:r>
          <a:endParaRPr lang="en-US" sz="1450" b="1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1086953" y="1287116"/>
        <a:ext cx="8913258" cy="499327"/>
      </dsp:txXfrm>
    </dsp:sp>
    <dsp:sp modelId="{E7E6A2E8-C059-4088-8C7B-36383F74527D}">
      <dsp:nvSpPr>
        <dsp:cNvPr id="0" name=""/>
        <dsp:cNvSpPr/>
      </dsp:nvSpPr>
      <dsp:spPr>
        <a:xfrm>
          <a:off x="1086953" y="1911276"/>
          <a:ext cx="8913258" cy="4993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l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50" b="1" kern="1200" dirty="0" smtClean="0"/>
            <a:t> </a:t>
          </a:r>
          <a:r>
            <a:rPr lang="en-US" sz="1450" b="1" kern="1200" dirty="0" smtClean="0">
              <a:solidFill>
                <a:srgbClr val="FF6600"/>
              </a:solidFill>
            </a:rPr>
            <a:t>ResponseSuccess</a:t>
          </a:r>
          <a:r>
            <a:rPr lang="en-US" sz="1450" b="1" kern="1200" dirty="0" smtClean="0"/>
            <a:t> - </a:t>
          </a:r>
          <a:r>
            <a:rPr lang="en-US" sz="1450" b="1" kern="1200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rPr>
            <a:t>Contains successful or </a:t>
          </a:r>
          <a:r>
            <a:rPr lang="en-US" sz="1450" b="1" kern="1200" baseline="0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rPr>
            <a:t>partial success</a:t>
          </a:r>
          <a:r>
            <a:rPr lang="en-US" sz="1450" b="1" kern="1200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rPr>
            <a:t> response XML files received from PFMS</a:t>
          </a:r>
          <a:endParaRPr lang="en-US" sz="1450" b="1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1086953" y="1911276"/>
        <a:ext cx="8913258" cy="499327"/>
      </dsp:txXfrm>
    </dsp:sp>
    <dsp:sp modelId="{94F2D05C-6777-4713-B7E2-FB62EDE5294B}">
      <dsp:nvSpPr>
        <dsp:cNvPr id="0" name=""/>
        <dsp:cNvSpPr/>
      </dsp:nvSpPr>
      <dsp:spPr>
        <a:xfrm>
          <a:off x="1086953" y="2535436"/>
          <a:ext cx="8913258" cy="4993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l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50" b="1" kern="1200" dirty="0" smtClean="0"/>
            <a:t> </a:t>
          </a:r>
          <a:r>
            <a:rPr lang="en-US" sz="1450" b="1" kern="1200" dirty="0" smtClean="0">
              <a:solidFill>
                <a:srgbClr val="FF6600"/>
              </a:solidFill>
            </a:rPr>
            <a:t>ResponseFailure</a:t>
          </a:r>
          <a:r>
            <a:rPr lang="en-US" sz="1450" b="1" kern="1200" dirty="0" smtClean="0"/>
            <a:t> - </a:t>
          </a:r>
          <a:r>
            <a:rPr lang="en-US" sz="1450" b="1" kern="1200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rPr>
            <a:t>Contains failure response XML files received from PFMS</a:t>
          </a:r>
          <a:endParaRPr lang="en-US" sz="1450" b="1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1086953" y="2535436"/>
        <a:ext cx="8913258" cy="499327"/>
      </dsp:txXfrm>
    </dsp:sp>
    <dsp:sp modelId="{15A8D4CE-7821-42F2-8F6E-77622A9A931A}">
      <dsp:nvSpPr>
        <dsp:cNvPr id="0" name=""/>
        <dsp:cNvSpPr/>
      </dsp:nvSpPr>
      <dsp:spPr>
        <a:xfrm>
          <a:off x="1086953" y="3123060"/>
          <a:ext cx="8913258" cy="4993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l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50" b="1" kern="1200" dirty="0" smtClean="0"/>
            <a:t> </a:t>
          </a:r>
          <a:r>
            <a:rPr lang="en-US" sz="1450" b="1" kern="1200" dirty="0" smtClean="0">
              <a:solidFill>
                <a:srgbClr val="FF6600"/>
              </a:solidFill>
            </a:rPr>
            <a:t>Sent</a:t>
          </a:r>
          <a:r>
            <a:rPr lang="en-US" sz="1450" b="1" kern="1200" dirty="0" smtClean="0"/>
            <a:t> - </a:t>
          </a:r>
          <a:r>
            <a:rPr lang="en-US" sz="1450" b="1" kern="1200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rPr>
            <a:t>Contains backup of all XML request files which are successfully sent to PFMS</a:t>
          </a:r>
          <a:endParaRPr lang="en-US" sz="1450" b="1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1086953" y="3123060"/>
        <a:ext cx="8913258" cy="499327"/>
      </dsp:txXfrm>
    </dsp:sp>
    <dsp:sp modelId="{7D81A19F-F7E2-4A8C-8CA3-C8E4E71F6B6C}">
      <dsp:nvSpPr>
        <dsp:cNvPr id="0" name=""/>
        <dsp:cNvSpPr/>
      </dsp:nvSpPr>
      <dsp:spPr>
        <a:xfrm>
          <a:off x="1086953" y="3747220"/>
          <a:ext cx="8913258" cy="4993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l" defTabSz="6445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50" b="1" kern="1200" dirty="0" smtClean="0"/>
            <a:t> </a:t>
          </a:r>
          <a:r>
            <a:rPr lang="en-US" sz="1450" b="1" kern="1200" dirty="0" smtClean="0">
              <a:solidFill>
                <a:srgbClr val="FF6600"/>
              </a:solidFill>
            </a:rPr>
            <a:t>DeleatedStatusRequest</a:t>
          </a:r>
          <a:r>
            <a:rPr lang="en-US" sz="1450" b="1" kern="1200" dirty="0" smtClean="0"/>
            <a:t> - </a:t>
          </a:r>
          <a:r>
            <a:rPr lang="en-IN" sz="1450" b="1" kern="1200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rPr>
            <a:t>Contains</a:t>
          </a:r>
          <a:r>
            <a:rPr lang="en-IN" sz="1450" b="1" kern="1200" baseline="0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rPr>
            <a:t> rest of status XML files after receiving failure response from PFMS</a:t>
          </a:r>
          <a:endParaRPr lang="en-US" sz="1450" b="1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1086953" y="3747220"/>
        <a:ext cx="8913258" cy="499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47FD8FF-D914-42BC-AB54-0D5C2242F306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A96AD5E-DA34-4CE0-8012-590D6D921C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624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A6FE377-9EDD-4E04-BA8E-7FCCEFFB1A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8715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6FE377-9EDD-4E04-BA8E-7FCCEFFB1A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6767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6FE377-9EDD-4E04-BA8E-7FCCEFFB1A2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66639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6FE377-9EDD-4E04-BA8E-7FCCEFFB1A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89966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6FE377-9EDD-4E04-BA8E-7FCCEFFB1A2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480861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6FE377-9EDD-4E04-BA8E-7FCCEFFB1A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82575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E377-9EDD-4E04-BA8E-7FCCEFFB1A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4428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E377-9EDD-4E04-BA8E-7FCCEFFB1A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2345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E377-9EDD-4E04-BA8E-7FCCEFFB1A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8160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6FE377-9EDD-4E04-BA8E-7FCCEFFB1A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8428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6FE377-9EDD-4E04-BA8E-7FCCEFFB1A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8268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6FE377-9EDD-4E04-BA8E-7FCCEFFB1A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2455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E377-9EDD-4E04-BA8E-7FCCEFFB1A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003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E377-9EDD-4E04-BA8E-7FCCEFFB1A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516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E377-9EDD-4E04-BA8E-7FCCEFFB1A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9382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CC44-E3C5-4456-9236-074E7AACAE7F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6FE377-9EDD-4E04-BA8E-7FCCEFFB1A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4868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DCC44-E3C5-4456-9236-074E7AACAE7F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A6FE377-9EDD-4E04-BA8E-7FCCEFFB1A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2216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8" r:id="rId1"/>
    <p:sldLayoutId id="2147484589" r:id="rId2"/>
    <p:sldLayoutId id="2147484590" r:id="rId3"/>
    <p:sldLayoutId id="2147484591" r:id="rId4"/>
    <p:sldLayoutId id="2147484592" r:id="rId5"/>
    <p:sldLayoutId id="2147484593" r:id="rId6"/>
    <p:sldLayoutId id="2147484594" r:id="rId7"/>
    <p:sldLayoutId id="2147484595" r:id="rId8"/>
    <p:sldLayoutId id="2147484596" r:id="rId9"/>
    <p:sldLayoutId id="2147484597" r:id="rId10"/>
    <p:sldLayoutId id="2147484598" r:id="rId11"/>
    <p:sldLayoutId id="2147484599" r:id="rId12"/>
    <p:sldLayoutId id="2147484600" r:id="rId13"/>
    <p:sldLayoutId id="2147484601" r:id="rId14"/>
    <p:sldLayoutId id="2147484602" r:id="rId15"/>
    <p:sldLayoutId id="21474846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98171" y="4800600"/>
            <a:ext cx="9806442" cy="566738"/>
          </a:xfrm>
        </p:spPr>
        <p:txBody>
          <a:bodyPr>
            <a:noAutofit/>
          </a:bodyPr>
          <a:lstStyle/>
          <a:p>
            <a:pPr algn="r"/>
            <a:r>
              <a:rPr lang="en-IN" sz="2900" b="1" dirty="0">
                <a:solidFill>
                  <a:srgbClr val="FF6600"/>
                </a:solidFill>
              </a:rPr>
              <a:t>I</a:t>
            </a:r>
            <a:r>
              <a:rPr lang="en-IN" sz="2900" b="1" dirty="0"/>
              <a:t>SRO/DOS </a:t>
            </a:r>
            <a:r>
              <a:rPr lang="en-IN" sz="2900" b="1" dirty="0">
                <a:solidFill>
                  <a:srgbClr val="FF6600"/>
                </a:solidFill>
              </a:rPr>
              <a:t>P</a:t>
            </a:r>
            <a:r>
              <a:rPr lang="en-IN" sz="2900" b="1" dirty="0"/>
              <a:t>FMS </a:t>
            </a:r>
            <a:r>
              <a:rPr lang="en-IN" sz="2900" b="1" dirty="0">
                <a:solidFill>
                  <a:srgbClr val="FF6600"/>
                </a:solidFill>
              </a:rPr>
              <a:t>W</a:t>
            </a:r>
            <a:r>
              <a:rPr lang="en-IN" sz="2900" b="1" dirty="0"/>
              <a:t>eb Services Interface </a:t>
            </a:r>
            <a:r>
              <a:rPr lang="en-IN" sz="2900" b="1" dirty="0">
                <a:solidFill>
                  <a:srgbClr val="FF6600"/>
                </a:solidFill>
              </a:rPr>
              <a:t>S</a:t>
            </a:r>
            <a:r>
              <a:rPr lang="en-IN" sz="2900" b="1" dirty="0"/>
              <a:t>ystem (</a:t>
            </a:r>
            <a:r>
              <a:rPr lang="en-IN" sz="2900" b="1" dirty="0">
                <a:solidFill>
                  <a:srgbClr val="FF6600"/>
                </a:solidFill>
              </a:rPr>
              <a:t>IPWS</a:t>
            </a:r>
            <a:r>
              <a:rPr lang="en-IN" sz="2900" b="1" dirty="0"/>
              <a:t>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2589213" y="5367337"/>
            <a:ext cx="8790911" cy="1291157"/>
          </a:xfrm>
        </p:spPr>
        <p:txBody>
          <a:bodyPr>
            <a:noAutofit/>
          </a:bodyPr>
          <a:lstStyle/>
          <a:p>
            <a:pPr algn="r"/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An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interface to PFMS for ISRO/DOS</a:t>
            </a:r>
          </a:p>
          <a:p>
            <a:pPr algn="r"/>
            <a:r>
              <a:rPr lang="en-US" sz="1400" b="1" dirty="0" smtClean="0"/>
              <a:t>By</a:t>
            </a:r>
            <a:r>
              <a:rPr lang="en-US" sz="1400" b="1" dirty="0"/>
              <a:t>: </a:t>
            </a:r>
          </a:p>
          <a:p>
            <a:pPr algn="r"/>
            <a:r>
              <a:rPr lang="en-US" sz="1400" b="1" dirty="0" smtClean="0"/>
              <a:t>NAVDEEP GARG</a:t>
            </a:r>
          </a:p>
          <a:p>
            <a:pPr algn="r"/>
            <a:r>
              <a:rPr lang="en-IN" sz="1400" b="1" dirty="0" smtClean="0"/>
              <a:t>2018HT12267</a:t>
            </a:r>
            <a:r>
              <a:rPr lang="en-IN" sz="1400" dirty="0" smtClean="0"/>
              <a:t> </a:t>
            </a:r>
            <a:br>
              <a:rPr lang="en-IN" sz="1400" dirty="0" smtClean="0"/>
            </a:br>
            <a:endParaRPr lang="en-IN" sz="1400" b="1" dirty="0"/>
          </a:p>
        </p:txBody>
      </p:sp>
    </p:spTree>
    <p:extLst>
      <p:ext uri="{BB962C8B-B14F-4D97-AF65-F5344CB8AC3E}">
        <p14:creationId xmlns="" xmlns:p14="http://schemas.microsoft.com/office/powerpoint/2010/main" val="116945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71" y="624110"/>
            <a:ext cx="10075025" cy="1280890"/>
          </a:xfrm>
        </p:spPr>
        <p:txBody>
          <a:bodyPr/>
          <a:lstStyle/>
          <a:p>
            <a:r>
              <a:rPr lang="en-US" dirty="0"/>
              <a:t>Types of Web Services Consumption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171" y="1928323"/>
            <a:ext cx="10075025" cy="4649757"/>
          </a:xfrm>
        </p:spPr>
        <p:txBody>
          <a:bodyPr>
            <a:normAutofit/>
          </a:bodyPr>
          <a:lstStyle/>
          <a:p>
            <a:endParaRPr lang="en-US" sz="2000" b="1" dirty="0"/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90257" y="1889524"/>
            <a:ext cx="10249194" cy="4649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dirty="0"/>
              <a:t>[</a:t>
            </a:r>
            <a:r>
              <a:rPr lang="en-US" sz="2000" b="1" dirty="0">
                <a:solidFill>
                  <a:srgbClr val="FF6600"/>
                </a:solidFill>
              </a:rPr>
              <a:t>V</a:t>
            </a:r>
            <a:r>
              <a:rPr lang="en-US" sz="2000" b="1" dirty="0"/>
              <a:t>] Vendor Registration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[3-Operations]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[</a:t>
            </a:r>
            <a:r>
              <a:rPr lang="en-US" sz="2000" b="1" dirty="0">
                <a:solidFill>
                  <a:srgbClr val="FF6600"/>
                </a:solidFill>
              </a:rPr>
              <a:t>S</a:t>
            </a:r>
            <a:r>
              <a:rPr lang="en-US" sz="2000" b="1" dirty="0"/>
              <a:t>] Sanction 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[6-Operations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[</a:t>
            </a:r>
            <a:r>
              <a:rPr lang="en-US" sz="2000" b="1" dirty="0">
                <a:solidFill>
                  <a:srgbClr val="FF6600"/>
                </a:solidFill>
              </a:rPr>
              <a:t>B</a:t>
            </a:r>
            <a:r>
              <a:rPr lang="en-US" sz="2000" b="1" dirty="0"/>
              <a:t>] Budget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[1-Operation]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[</a:t>
            </a:r>
            <a:r>
              <a:rPr lang="en-US" sz="2000" b="1" dirty="0">
                <a:solidFill>
                  <a:srgbClr val="FF6600"/>
                </a:solidFill>
              </a:rPr>
              <a:t>T</a:t>
            </a:r>
            <a:r>
              <a:rPr lang="en-US" sz="2000" b="1" dirty="0"/>
              <a:t>] Transfer Entry and Permanent Cancellation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[2-Operations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]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746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6838" y="624110"/>
            <a:ext cx="8911687" cy="1280890"/>
          </a:xfrm>
        </p:spPr>
        <p:txBody>
          <a:bodyPr/>
          <a:lstStyle/>
          <a:p>
            <a:r>
              <a:rPr lang="en-IN" dirty="0"/>
              <a:t>Operations - </a:t>
            </a:r>
            <a:r>
              <a:rPr lang="en-IN" b="1" dirty="0"/>
              <a:t>Vendor Registration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86838" y="1921933"/>
            <a:ext cx="10249194" cy="4649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dirty="0"/>
              <a:t>[</a:t>
            </a:r>
            <a:r>
              <a:rPr lang="en-US" sz="2000" b="1" dirty="0">
                <a:solidFill>
                  <a:srgbClr val="FF6600"/>
                </a:solidFill>
              </a:rPr>
              <a:t>A0</a:t>
            </a:r>
            <a:r>
              <a:rPr lang="en-US" sz="2000" b="1" dirty="0"/>
              <a:t>] Vendor Registration Web Service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[</a:t>
            </a:r>
            <a:r>
              <a:rPr lang="en-US" sz="2000" b="1" dirty="0">
                <a:solidFill>
                  <a:srgbClr val="FF6600"/>
                </a:solidFill>
              </a:rPr>
              <a:t>S0</a:t>
            </a:r>
            <a:r>
              <a:rPr lang="en-US" sz="2000" b="1" dirty="0"/>
              <a:t>] Get Vendor Status Web Service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[</a:t>
            </a:r>
            <a:r>
              <a:rPr lang="en-US" sz="2000" b="1" dirty="0">
                <a:solidFill>
                  <a:srgbClr val="FF6600"/>
                </a:solidFill>
              </a:rPr>
              <a:t>E0</a:t>
            </a:r>
            <a:r>
              <a:rPr lang="en-US" sz="2000" b="1" dirty="0"/>
              <a:t>] Edit Vendor Registration Data Web </a:t>
            </a:r>
            <a:r>
              <a:rPr lang="en-US" sz="2000" b="1" dirty="0" smtClean="0"/>
              <a:t>Method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82639" y="5410200"/>
            <a:ext cx="11068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The response file names are suffixed with RP, PS, RS </a:t>
            </a:r>
            <a:r>
              <a:rPr lang="en-US" sz="2400" b="1" dirty="0">
                <a:solidFill>
                  <a:srgbClr val="002060"/>
                </a:solidFill>
              </a:rPr>
              <a:t>and RF</a:t>
            </a:r>
            <a:endParaRPr lang="en-IN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110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711" y="632423"/>
            <a:ext cx="8911687" cy="1280890"/>
          </a:xfrm>
        </p:spPr>
        <p:txBody>
          <a:bodyPr/>
          <a:lstStyle/>
          <a:p>
            <a:r>
              <a:rPr lang="en-IN" dirty="0"/>
              <a:t>Operations - </a:t>
            </a:r>
            <a:r>
              <a:rPr lang="en-IN" b="1" dirty="0"/>
              <a:t>Budget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20089" y="1930246"/>
            <a:ext cx="10249194" cy="4649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dirty="0"/>
              <a:t>[</a:t>
            </a:r>
            <a:r>
              <a:rPr lang="en-US" sz="2000" b="1" dirty="0">
                <a:solidFill>
                  <a:srgbClr val="FF6600"/>
                </a:solidFill>
              </a:rPr>
              <a:t>A0</a:t>
            </a:r>
            <a:r>
              <a:rPr lang="en-US" sz="2000" b="1" dirty="0"/>
              <a:t>] Receive DDO Wise Budget Allocation Data Web Service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2639" y="5410200"/>
            <a:ext cx="11068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The response file names are suffixed with RS </a:t>
            </a:r>
            <a:r>
              <a:rPr lang="en-US" sz="2400" b="1" dirty="0">
                <a:solidFill>
                  <a:srgbClr val="002060"/>
                </a:solidFill>
              </a:rPr>
              <a:t>and RF</a:t>
            </a:r>
            <a:endParaRPr lang="en-IN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688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69" y="624110"/>
            <a:ext cx="9684127" cy="1280890"/>
          </a:xfrm>
        </p:spPr>
        <p:txBody>
          <a:bodyPr/>
          <a:lstStyle/>
          <a:p>
            <a:r>
              <a:rPr lang="en-IN" dirty="0"/>
              <a:t>Operations - </a:t>
            </a:r>
            <a:r>
              <a:rPr lang="en-IN" b="1" dirty="0"/>
              <a:t>Sanction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86838" y="1921933"/>
            <a:ext cx="10249194" cy="4649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[</a:t>
            </a:r>
            <a:r>
              <a:rPr lang="en-US" sz="2000" b="1" dirty="0">
                <a:solidFill>
                  <a:srgbClr val="FF6600"/>
                </a:solidFill>
              </a:rPr>
              <a:t>RS</a:t>
            </a:r>
            <a:r>
              <a:rPr lang="en-US" sz="2000" b="1" dirty="0"/>
              <a:t>] Sanction Web </a:t>
            </a:r>
            <a:r>
              <a:rPr lang="en-US" sz="2000" b="1" dirty="0" smtClean="0"/>
              <a:t>Service</a:t>
            </a:r>
          </a:p>
          <a:p>
            <a:r>
              <a:rPr lang="en-US" sz="2000" b="1" dirty="0" smtClean="0"/>
              <a:t>Get </a:t>
            </a:r>
            <a:r>
              <a:rPr lang="en-US" sz="2000" b="1" dirty="0"/>
              <a:t>Sanction Status Web Service</a:t>
            </a:r>
          </a:p>
          <a:p>
            <a:pPr lvl="1"/>
            <a:r>
              <a:rPr lang="en-US" sz="1800" b="1" dirty="0"/>
              <a:t>[</a:t>
            </a:r>
            <a:r>
              <a:rPr lang="en-US" sz="1800" b="1" dirty="0">
                <a:solidFill>
                  <a:srgbClr val="FF6600"/>
                </a:solidFill>
              </a:rPr>
              <a:t>S0</a:t>
            </a:r>
            <a:r>
              <a:rPr lang="en-US" sz="1800" b="1" dirty="0"/>
              <a:t>] Get Request Status -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Provide the status of the request landed to PFMS</a:t>
            </a:r>
          </a:p>
          <a:p>
            <a:pPr lvl="1"/>
            <a:r>
              <a:rPr lang="en-US" sz="1800" b="1" dirty="0"/>
              <a:t>[</a:t>
            </a:r>
            <a:r>
              <a:rPr lang="en-US" sz="1800" b="1" dirty="0">
                <a:solidFill>
                  <a:srgbClr val="FF6600"/>
                </a:solidFill>
              </a:rPr>
              <a:t>SB</a:t>
            </a:r>
            <a:r>
              <a:rPr lang="en-US" sz="1800" b="1" dirty="0"/>
              <a:t>] Get Sanction Bill Details -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Provided TOKEN Number/Date, Bill Number/Date and Current Status of the Bill</a:t>
            </a:r>
          </a:p>
          <a:p>
            <a:pPr lvl="1"/>
            <a:r>
              <a:rPr lang="en-US" sz="1800" b="1" dirty="0"/>
              <a:t>[</a:t>
            </a:r>
            <a:r>
              <a:rPr lang="en-US" sz="1800" b="1" dirty="0" err="1">
                <a:solidFill>
                  <a:srgbClr val="FF6600"/>
                </a:solidFill>
              </a:rPr>
              <a:t>SV</a:t>
            </a:r>
            <a:r>
              <a:rPr lang="en-US" sz="1800" b="1" dirty="0"/>
              <a:t>] Get Sanction Voucher Details -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Provide Voucher number and Date</a:t>
            </a:r>
          </a:p>
          <a:p>
            <a:pPr lvl="1"/>
            <a:r>
              <a:rPr lang="en-US" sz="1800" b="1" dirty="0"/>
              <a:t>[</a:t>
            </a:r>
            <a:r>
              <a:rPr lang="en-US" sz="1800" b="1" dirty="0">
                <a:solidFill>
                  <a:srgbClr val="FF6600"/>
                </a:solidFill>
              </a:rPr>
              <a:t>PE</a:t>
            </a:r>
            <a:r>
              <a:rPr lang="en-US" sz="1800" b="1" dirty="0"/>
              <a:t>] Get Payee e-Payment Details -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Payee detail of bill, Vendor code, PFMS transaction ID, Amount, Scroll details</a:t>
            </a:r>
          </a:p>
          <a:p>
            <a:pPr lvl="1"/>
            <a:r>
              <a:rPr lang="en-US" sz="1800" b="1" dirty="0"/>
              <a:t>[</a:t>
            </a:r>
            <a:r>
              <a:rPr lang="en-US" sz="1800" b="1" dirty="0">
                <a:solidFill>
                  <a:srgbClr val="FF6600"/>
                </a:solidFill>
              </a:rPr>
              <a:t>PC</a:t>
            </a:r>
            <a:r>
              <a:rPr lang="en-US" sz="1800" b="1" dirty="0"/>
              <a:t>] Get Payee Cheque Details -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Payee detail of the bill, Vendor code, Cheque number/Date, Amount, Scroll details</a:t>
            </a:r>
          </a:p>
          <a:p>
            <a:pPr lvl="1"/>
            <a:r>
              <a:rPr lang="en-US" sz="1800" b="1" strike="sngStrike" dirty="0"/>
              <a:t>[</a:t>
            </a:r>
            <a:r>
              <a:rPr lang="en-US" sz="1800" b="1" strike="sngStrike" dirty="0">
                <a:solidFill>
                  <a:srgbClr val="FF6600"/>
                </a:solidFill>
              </a:rPr>
              <a:t>BD</a:t>
            </a:r>
            <a:r>
              <a:rPr lang="en-US" sz="1800" b="1" strike="sngStrike" dirty="0"/>
              <a:t>] Get Bill Deduction Details - </a:t>
            </a:r>
            <a:r>
              <a:rPr lang="en-US" sz="1800" b="1" strike="sngStrike" dirty="0">
                <a:solidFill>
                  <a:schemeClr val="bg2">
                    <a:lumMod val="50000"/>
                  </a:schemeClr>
                </a:solidFill>
              </a:rPr>
              <a:t>Payee wise deduction details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639" y="6233160"/>
            <a:ext cx="11068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The response file names are suffixed with RP, PS, PB, RS </a:t>
            </a:r>
            <a:r>
              <a:rPr lang="en-US" sz="2400" b="1" dirty="0">
                <a:solidFill>
                  <a:srgbClr val="002060"/>
                </a:solidFill>
              </a:rPr>
              <a:t>and RF</a:t>
            </a:r>
            <a:endParaRPr lang="en-IN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66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6838" y="624110"/>
            <a:ext cx="10505162" cy="1280890"/>
          </a:xfrm>
        </p:spPr>
        <p:txBody>
          <a:bodyPr>
            <a:normAutofit/>
          </a:bodyPr>
          <a:lstStyle/>
          <a:p>
            <a:r>
              <a:rPr lang="en-IN" sz="3250" dirty="0"/>
              <a:t>Operations - </a:t>
            </a:r>
            <a:r>
              <a:rPr lang="en-IN" sz="3250" b="1" dirty="0"/>
              <a:t>Transfer </a:t>
            </a:r>
            <a:r>
              <a:rPr lang="en-IN" sz="3250" b="1" dirty="0" smtClean="0"/>
              <a:t>Entry/Permanent Cancellation</a:t>
            </a:r>
            <a:endParaRPr lang="en-IN" sz="325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86838" y="1921933"/>
            <a:ext cx="10249194" cy="4649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dirty="0"/>
              <a:t>[</a:t>
            </a:r>
            <a:r>
              <a:rPr lang="en-US" sz="2000" b="1" dirty="0">
                <a:solidFill>
                  <a:srgbClr val="FF6600"/>
                </a:solidFill>
              </a:rPr>
              <a:t>A0</a:t>
            </a:r>
            <a:r>
              <a:rPr lang="en-US" sz="2000" b="1" dirty="0"/>
              <a:t>] Receive Transfer </a:t>
            </a:r>
            <a:r>
              <a:rPr lang="en-US" sz="2000" b="1" dirty="0" smtClean="0"/>
              <a:t>Entry (</a:t>
            </a:r>
            <a:r>
              <a:rPr lang="en-US" sz="2000" b="1" dirty="0" err="1" smtClean="0"/>
              <a:t>TE</a:t>
            </a:r>
            <a:r>
              <a:rPr lang="en-US" sz="2000" b="1" dirty="0" smtClean="0"/>
              <a:t>) </a:t>
            </a:r>
            <a:r>
              <a:rPr lang="en-US" sz="2000" b="1" dirty="0"/>
              <a:t>data Web Service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[</a:t>
            </a:r>
            <a:r>
              <a:rPr lang="en-US" sz="2000" b="1" dirty="0">
                <a:solidFill>
                  <a:srgbClr val="FF6600"/>
                </a:solidFill>
              </a:rPr>
              <a:t>S0</a:t>
            </a:r>
            <a:r>
              <a:rPr lang="en-US" sz="2000" b="1" dirty="0"/>
              <a:t>] Get Transfer Entry (</a:t>
            </a:r>
            <a:r>
              <a:rPr lang="en-US" sz="2000" b="1" dirty="0" err="1"/>
              <a:t>TE</a:t>
            </a:r>
            <a:r>
              <a:rPr lang="en-US" sz="2000" b="1" dirty="0"/>
              <a:t>) Status Web </a:t>
            </a:r>
            <a:r>
              <a:rPr lang="en-US" sz="2000" b="1" dirty="0" smtClean="0"/>
              <a:t>Service</a:t>
            </a:r>
          </a:p>
          <a:p>
            <a:pPr>
              <a:lnSpc>
                <a:spcPct val="150000"/>
              </a:lnSpc>
            </a:pPr>
            <a:endParaRPr lang="en-US" sz="2000" b="1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Accounting of Receipts through Transfer Entry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Permanent Cancellation – </a:t>
            </a:r>
            <a:r>
              <a:rPr lang="en-US" sz="2000" b="1" dirty="0" smtClean="0">
                <a:solidFill>
                  <a:srgbClr val="FF6600"/>
                </a:solidFill>
              </a:rPr>
              <a:t>Yet to be implemented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2639" y="5410200"/>
            <a:ext cx="11068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The response file names are suffixed with RS </a:t>
            </a:r>
            <a:r>
              <a:rPr lang="en-US" sz="2400" b="1" dirty="0">
                <a:solidFill>
                  <a:srgbClr val="002060"/>
                </a:solidFill>
              </a:rPr>
              <a:t>and RF</a:t>
            </a:r>
            <a:endParaRPr lang="en-IN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070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71" y="624110"/>
            <a:ext cx="10075025" cy="1280890"/>
          </a:xfrm>
        </p:spPr>
        <p:txBody>
          <a:bodyPr/>
          <a:lstStyle/>
          <a:p>
            <a:r>
              <a:rPr lang="en-IN" dirty="0"/>
              <a:t>Technology </a:t>
            </a:r>
            <a:r>
              <a:rPr lang="en-IN" dirty="0" smtClean="0"/>
              <a:t>- </a:t>
            </a:r>
            <a:r>
              <a:rPr lang="en-IN" b="1" dirty="0"/>
              <a:t>IPWS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171" y="1928323"/>
            <a:ext cx="10075025" cy="4649757"/>
          </a:xfrm>
        </p:spPr>
        <p:txBody>
          <a:bodyPr>
            <a:normAutofit/>
          </a:bodyPr>
          <a:lstStyle/>
          <a:p>
            <a:endParaRPr lang="en-US" sz="2000" b="1" dirty="0"/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90257" y="1889524"/>
            <a:ext cx="10249194" cy="4649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b="1" dirty="0"/>
              <a:t>Developed in </a:t>
            </a:r>
            <a:r>
              <a:rPr lang="en-US" sz="2000" b="1" dirty="0" smtClean="0">
                <a:solidFill>
                  <a:srgbClr val="FF6600"/>
                </a:solidFill>
              </a:rPr>
              <a:t>CentOS</a:t>
            </a:r>
            <a:r>
              <a:rPr lang="en-US" sz="2000" b="1" dirty="0" smtClean="0"/>
              <a:t> </a:t>
            </a:r>
            <a:r>
              <a:rPr lang="en-US" sz="2000" b="1" dirty="0"/>
              <a:t>and can be deploy any Linux platform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rgbClr val="FF6600"/>
                </a:solidFill>
              </a:rPr>
              <a:t>Java 1.8 </a:t>
            </a:r>
            <a:r>
              <a:rPr lang="en-US" sz="2000" b="1" dirty="0"/>
              <a:t>for developing the application</a:t>
            </a:r>
          </a:p>
          <a:p>
            <a:pPr>
              <a:lnSpc>
                <a:spcPct val="110000"/>
              </a:lnSpc>
            </a:pPr>
            <a:r>
              <a:rPr lang="en-US" sz="2000" b="1" dirty="0"/>
              <a:t>Simple Object Access Protocol (</a:t>
            </a:r>
            <a:r>
              <a:rPr lang="en-US" sz="2000" b="1" dirty="0">
                <a:solidFill>
                  <a:srgbClr val="FF6600"/>
                </a:solidFill>
              </a:rPr>
              <a:t>SOAP</a:t>
            </a:r>
            <a:r>
              <a:rPr lang="en-US" sz="2000" b="1" dirty="0"/>
              <a:t>) for exchanging the data using XML </a:t>
            </a:r>
            <a:r>
              <a:rPr lang="en-US" sz="2000" b="1" dirty="0" smtClean="0"/>
              <a:t>files</a:t>
            </a:r>
          </a:p>
          <a:p>
            <a:pPr lvl="1">
              <a:lnSpc>
                <a:spcPct val="110000"/>
              </a:lnSpc>
            </a:pP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HTTPS</a:t>
            </a:r>
            <a:r>
              <a:rPr lang="en-US" sz="1800" b="1" dirty="0" smtClean="0"/>
              <a:t> protocol</a:t>
            </a:r>
            <a:endParaRPr lang="en-US" sz="1800" b="1" dirty="0"/>
          </a:p>
          <a:p>
            <a:pPr lvl="1">
              <a:lnSpc>
                <a:spcPct val="110000"/>
              </a:lnSpc>
            </a:pPr>
            <a:r>
              <a:rPr lang="en-US" sz="1800" b="1" dirty="0" smtClean="0"/>
              <a:t>Request </a:t>
            </a:r>
            <a:r>
              <a:rPr lang="en-US" sz="1800" b="1" dirty="0"/>
              <a:t>XML Content type </a:t>
            </a:r>
            <a:r>
              <a:rPr lang="en-US" sz="1800" b="1" dirty="0" smtClean="0"/>
              <a:t>is ‘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application/</a:t>
            </a:r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</a:rPr>
              <a:t>soap+xml</a:t>
            </a:r>
            <a:r>
              <a:rPr lang="en-US" sz="1800" b="1" dirty="0" smtClean="0"/>
              <a:t>’</a:t>
            </a:r>
            <a:endParaRPr lang="en-US" sz="1800" b="1" dirty="0"/>
          </a:p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rgbClr val="FF6600"/>
                </a:solidFill>
              </a:rPr>
              <a:t>log4j-API </a:t>
            </a:r>
            <a:r>
              <a:rPr lang="en-US" sz="2000" b="1" dirty="0"/>
              <a:t>for logging all operations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rgbClr val="FF6600"/>
                </a:solidFill>
              </a:rPr>
              <a:t>Quartz</a:t>
            </a:r>
            <a:r>
              <a:rPr lang="en-US" sz="2000" b="1" dirty="0"/>
              <a:t> job scheduling library</a:t>
            </a:r>
          </a:p>
          <a:p>
            <a:pPr>
              <a:lnSpc>
                <a:spcPct val="110000"/>
              </a:lnSpc>
            </a:pPr>
            <a:r>
              <a:rPr lang="en-US" sz="2000" b="1" dirty="0"/>
              <a:t>File transferring using </a:t>
            </a:r>
            <a:r>
              <a:rPr lang="en-US" sz="2000" b="1" dirty="0">
                <a:solidFill>
                  <a:srgbClr val="FF6600"/>
                </a:solidFill>
              </a:rPr>
              <a:t>rsync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FF6600"/>
                </a:solidFill>
              </a:rPr>
              <a:t> Cygwin </a:t>
            </a:r>
            <a:r>
              <a:rPr lang="en-US" sz="2000" b="1" dirty="0"/>
              <a:t>and</a:t>
            </a:r>
            <a:r>
              <a:rPr lang="en-US" sz="2000" b="1" dirty="0">
                <a:solidFill>
                  <a:srgbClr val="FF6600"/>
                </a:solidFill>
              </a:rPr>
              <a:t> </a:t>
            </a:r>
            <a:r>
              <a:rPr lang="en-US" sz="2000" b="1" dirty="0" err="1" smtClean="0">
                <a:solidFill>
                  <a:srgbClr val="FF6600"/>
                </a:solidFill>
              </a:rPr>
              <a:t>OpenSSH</a:t>
            </a:r>
            <a:endParaRPr lang="en-US" sz="2000" b="1" dirty="0" smtClean="0">
              <a:solidFill>
                <a:srgbClr val="FF6600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000" b="1" dirty="0" smtClean="0"/>
              <a:t>Configuring custom </a:t>
            </a:r>
            <a:r>
              <a:rPr lang="en-US" sz="2000" b="1" dirty="0" smtClean="0">
                <a:solidFill>
                  <a:srgbClr val="FF6600"/>
                </a:solidFill>
              </a:rPr>
              <a:t>Linux Service </a:t>
            </a:r>
            <a:r>
              <a:rPr lang="en-US" sz="2000" b="1" dirty="0" smtClean="0"/>
              <a:t>for running Java Application</a:t>
            </a:r>
            <a:endParaRPr lang="en-US" sz="20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503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71" y="540983"/>
            <a:ext cx="10075025" cy="1280890"/>
          </a:xfrm>
        </p:spPr>
        <p:txBody>
          <a:bodyPr>
            <a:normAutofit/>
          </a:bodyPr>
          <a:lstStyle/>
          <a:p>
            <a:r>
              <a:rPr lang="en-US" sz="4000" dirty="0"/>
              <a:t>I</a:t>
            </a:r>
            <a:r>
              <a:rPr lang="en-US" sz="4000" dirty="0" smtClean="0"/>
              <a:t>nternal Processes - </a:t>
            </a:r>
            <a:r>
              <a:rPr lang="en-IN" sz="4000" b="1" dirty="0" smtClean="0"/>
              <a:t>IPWS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985" y="1541416"/>
            <a:ext cx="10000212" cy="52168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17695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71" y="624110"/>
            <a:ext cx="10512829" cy="1280890"/>
          </a:xfrm>
        </p:spPr>
        <p:txBody>
          <a:bodyPr/>
          <a:lstStyle/>
          <a:p>
            <a:r>
              <a:rPr lang="en-IN" dirty="0" smtClean="0"/>
              <a:t>Responses categorisation – </a:t>
            </a:r>
            <a:r>
              <a:rPr lang="en-IN" b="1" dirty="0" smtClean="0"/>
              <a:t>for Sanctions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5797" y="1928323"/>
            <a:ext cx="10075025" cy="46497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The following conditions are applied for e-Payment (PE) response XML file</a:t>
            </a:r>
            <a:endParaRPr lang="en-US" sz="1800" b="1" dirty="0" smtClean="0"/>
          </a:p>
          <a:p>
            <a:pPr lvl="1">
              <a:lnSpc>
                <a:spcPct val="150000"/>
              </a:lnSpc>
            </a:pPr>
            <a:r>
              <a:rPr lang="en-US" sz="1800" b="1" dirty="0"/>
              <a:t>Pending Condition (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RP</a:t>
            </a:r>
            <a:r>
              <a:rPr lang="en-US" sz="1800" b="1" dirty="0"/>
              <a:t>) - where </a:t>
            </a:r>
            <a:r>
              <a:rPr lang="en-US" sz="1800" b="1" u="sng" dirty="0"/>
              <a:t>Scroll Status</a:t>
            </a:r>
            <a:r>
              <a:rPr lang="en-US" sz="1800" b="1" dirty="0"/>
              <a:t> and </a:t>
            </a:r>
            <a:r>
              <a:rPr lang="en-US" sz="1800" b="1" u="sng" dirty="0"/>
              <a:t>Bank Transaction Status</a:t>
            </a:r>
            <a:r>
              <a:rPr lang="en-US" sz="1800" b="1" dirty="0"/>
              <a:t> is ‘</a:t>
            </a:r>
            <a:r>
              <a:rPr lang="en-US" sz="1800" b="1" dirty="0">
                <a:solidFill>
                  <a:srgbClr val="FF6600"/>
                </a:solidFill>
              </a:rPr>
              <a:t>EMPTY</a:t>
            </a:r>
            <a:r>
              <a:rPr lang="en-US" sz="1800" b="1" dirty="0"/>
              <a:t>’</a:t>
            </a:r>
          </a:p>
          <a:p>
            <a:pPr lvl="1">
              <a:lnSpc>
                <a:spcPct val="150000"/>
              </a:lnSpc>
            </a:pPr>
            <a:r>
              <a:rPr lang="en-US" sz="1800" b="1" dirty="0" smtClean="0"/>
              <a:t>Partial Success Condition (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PS</a:t>
            </a:r>
            <a:r>
              <a:rPr lang="en-US" sz="1800" b="1" dirty="0" smtClean="0"/>
              <a:t>) - where </a:t>
            </a:r>
            <a:r>
              <a:rPr lang="en-US" sz="1800" b="1" u="sng" dirty="0" smtClean="0"/>
              <a:t>Scroll Status</a:t>
            </a:r>
            <a:r>
              <a:rPr lang="en-US" sz="1800" b="1" dirty="0" smtClean="0"/>
              <a:t> is ‘</a:t>
            </a:r>
            <a:r>
              <a:rPr lang="en-US" sz="1800" b="1" dirty="0" smtClean="0">
                <a:solidFill>
                  <a:srgbClr val="FF6600"/>
                </a:solidFill>
              </a:rPr>
              <a:t>EMPTY</a:t>
            </a:r>
            <a:r>
              <a:rPr lang="en-US" sz="1800" b="1" dirty="0" smtClean="0"/>
              <a:t>’ and </a:t>
            </a:r>
            <a:r>
              <a:rPr lang="en-US" sz="1800" b="1" u="sng" dirty="0" smtClean="0"/>
              <a:t>Bank Transaction Status</a:t>
            </a:r>
            <a:r>
              <a:rPr lang="en-US" sz="1800" b="1" dirty="0" smtClean="0"/>
              <a:t> is ‘</a:t>
            </a:r>
            <a:r>
              <a:rPr lang="en-US" sz="1800" b="1" dirty="0" smtClean="0">
                <a:solidFill>
                  <a:srgbClr val="FF6600"/>
                </a:solidFill>
              </a:rPr>
              <a:t>S</a:t>
            </a:r>
            <a:r>
              <a:rPr lang="en-US" sz="1800" b="1" dirty="0" smtClean="0"/>
              <a:t>’</a:t>
            </a:r>
          </a:p>
          <a:p>
            <a:pPr lvl="1">
              <a:lnSpc>
                <a:spcPct val="150000"/>
              </a:lnSpc>
            </a:pPr>
            <a:r>
              <a:rPr lang="en-US" sz="1800" b="1" dirty="0" smtClean="0"/>
              <a:t>Partial Bank Scroll Success Condition (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PB</a:t>
            </a:r>
            <a:r>
              <a:rPr lang="en-US" sz="1800" b="1" dirty="0" smtClean="0"/>
              <a:t>) - where </a:t>
            </a:r>
            <a:r>
              <a:rPr lang="en-US" sz="1800" b="1" u="sng" dirty="0" smtClean="0"/>
              <a:t>Scroll Status</a:t>
            </a:r>
            <a:r>
              <a:rPr lang="en-US" sz="1800" b="1" dirty="0" smtClean="0"/>
              <a:t> is ‘EMPTY’ and </a:t>
            </a:r>
            <a:r>
              <a:rPr lang="en-US" sz="1800" b="1" u="sng" dirty="0" smtClean="0"/>
              <a:t>Bank Transaction Status</a:t>
            </a:r>
            <a:r>
              <a:rPr lang="en-US" sz="1800" b="1" dirty="0" smtClean="0"/>
              <a:t> is ‘</a:t>
            </a:r>
            <a:r>
              <a:rPr lang="en-US" sz="1800" b="1" dirty="0" smtClean="0">
                <a:solidFill>
                  <a:srgbClr val="FF6600"/>
                </a:solidFill>
              </a:rPr>
              <a:t>S</a:t>
            </a:r>
            <a:r>
              <a:rPr lang="en-US" sz="1800" b="1" dirty="0" smtClean="0"/>
              <a:t>’ or ‘</a:t>
            </a:r>
            <a:r>
              <a:rPr lang="en-US" sz="1800" b="1" dirty="0" smtClean="0">
                <a:solidFill>
                  <a:srgbClr val="FF6600"/>
                </a:solidFill>
              </a:rPr>
              <a:t>!S</a:t>
            </a:r>
            <a:r>
              <a:rPr lang="en-US" sz="1800" b="1" dirty="0" smtClean="0"/>
              <a:t>’</a:t>
            </a:r>
          </a:p>
          <a:p>
            <a:pPr lvl="1">
              <a:lnSpc>
                <a:spcPct val="150000"/>
              </a:lnSpc>
            </a:pPr>
            <a:r>
              <a:rPr lang="en-US" sz="1800" b="1" dirty="0" smtClean="0"/>
              <a:t>Success </a:t>
            </a:r>
            <a:r>
              <a:rPr lang="en-US" sz="1800" b="1" dirty="0"/>
              <a:t>Condition (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RS</a:t>
            </a:r>
            <a:r>
              <a:rPr lang="en-US" sz="1800" b="1" dirty="0"/>
              <a:t>) - where all beneficiaries </a:t>
            </a:r>
            <a:r>
              <a:rPr lang="en-US" sz="1800" b="1" u="sng" dirty="0"/>
              <a:t>Scroll Status</a:t>
            </a:r>
            <a:r>
              <a:rPr lang="en-US" sz="1800" b="1" dirty="0"/>
              <a:t> is ‘</a:t>
            </a:r>
            <a:r>
              <a:rPr lang="en-US" sz="1800" b="1" dirty="0">
                <a:solidFill>
                  <a:srgbClr val="FF6600"/>
                </a:solidFill>
              </a:rPr>
              <a:t>S</a:t>
            </a:r>
            <a:r>
              <a:rPr lang="en-US" sz="1800" b="1" dirty="0"/>
              <a:t>’</a:t>
            </a:r>
          </a:p>
          <a:p>
            <a:pPr lvl="1">
              <a:lnSpc>
                <a:spcPct val="150000"/>
              </a:lnSpc>
            </a:pPr>
            <a:r>
              <a:rPr lang="en-US" sz="1800" b="1" dirty="0" smtClean="0"/>
              <a:t>Failure Condition (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RF</a:t>
            </a:r>
            <a:r>
              <a:rPr lang="en-US" sz="1800" b="1" dirty="0" smtClean="0"/>
              <a:t>) </a:t>
            </a:r>
            <a:r>
              <a:rPr lang="en-US" sz="1800" b="1" dirty="0"/>
              <a:t>- where </a:t>
            </a:r>
            <a:r>
              <a:rPr lang="en-US" sz="1800" b="1" u="sng" dirty="0"/>
              <a:t>Scroll Status</a:t>
            </a:r>
            <a:r>
              <a:rPr lang="en-US" sz="1800" b="1" dirty="0"/>
              <a:t> is </a:t>
            </a:r>
            <a:r>
              <a:rPr lang="en-US" sz="1800" b="1" dirty="0" smtClean="0"/>
              <a:t>‘</a:t>
            </a:r>
            <a:r>
              <a:rPr lang="en-US" sz="1800" b="1" dirty="0" smtClean="0">
                <a:solidFill>
                  <a:srgbClr val="FF6600"/>
                </a:solidFill>
              </a:rPr>
              <a:t>!EMPTY</a:t>
            </a:r>
            <a:r>
              <a:rPr lang="en-US" sz="1800" b="1" dirty="0"/>
              <a:t>’ and </a:t>
            </a:r>
            <a:r>
              <a:rPr lang="en-US" sz="1800" b="1" u="sng" dirty="0"/>
              <a:t>Bank Transaction Status</a:t>
            </a:r>
            <a:r>
              <a:rPr lang="en-US" sz="1800" b="1" dirty="0"/>
              <a:t> is </a:t>
            </a:r>
            <a:r>
              <a:rPr lang="en-US" sz="1800" b="1" dirty="0" smtClean="0"/>
              <a:t>‘</a:t>
            </a:r>
            <a:r>
              <a:rPr lang="en-US" sz="1800" b="1" dirty="0" smtClean="0">
                <a:solidFill>
                  <a:srgbClr val="FF6600"/>
                </a:solidFill>
              </a:rPr>
              <a:t>!EMPTY</a:t>
            </a:r>
            <a:r>
              <a:rPr lang="en-US" sz="1800" b="1" dirty="0" smtClean="0"/>
              <a:t>’ and ‘</a:t>
            </a:r>
            <a:r>
              <a:rPr lang="en-US" sz="1800" b="1" dirty="0" smtClean="0">
                <a:solidFill>
                  <a:srgbClr val="FF6600"/>
                </a:solidFill>
              </a:rPr>
              <a:t>S</a:t>
            </a:r>
            <a:r>
              <a:rPr lang="en-US" sz="1800" b="1" dirty="0" smtClean="0"/>
              <a:t>’</a:t>
            </a:r>
            <a:endParaRPr lang="en-US" sz="1800" b="1" dirty="0"/>
          </a:p>
        </p:txBody>
      </p:sp>
    </p:spTree>
    <p:extLst>
      <p:ext uri="{BB962C8B-B14F-4D97-AF65-F5344CB8AC3E}">
        <p14:creationId xmlns="" xmlns:p14="http://schemas.microsoft.com/office/powerpoint/2010/main" val="57034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589213" y="2871444"/>
            <a:ext cx="8915400" cy="2724845"/>
          </a:xfrm>
        </p:spPr>
        <p:txBody>
          <a:bodyPr>
            <a:normAutofit/>
          </a:bodyPr>
          <a:lstStyle/>
          <a:p>
            <a:r>
              <a:rPr lang="en-IN" sz="6000" b="1" dirty="0" smtClean="0"/>
              <a:t>Q &amp; A</a:t>
            </a:r>
            <a:endParaRPr lang="en-IN" sz="6000" b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250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970" y="922713"/>
            <a:ext cx="8334374" cy="5162203"/>
          </a:xfrm>
          <a:prstGeom prst="rect">
            <a:avLst/>
          </a:prstGeom>
          <a:ln w="228600" cap="sq" cmpd="thickThin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="" xmlns:p14="http://schemas.microsoft.com/office/powerpoint/2010/main" val="10160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71" y="624110"/>
            <a:ext cx="10075025" cy="1280890"/>
          </a:xfrm>
        </p:spPr>
        <p:txBody>
          <a:bodyPr/>
          <a:lstStyle/>
          <a:p>
            <a:r>
              <a:rPr lang="en-IN" dirty="0"/>
              <a:t>Introduction </a:t>
            </a:r>
            <a:r>
              <a:rPr lang="en-IN" dirty="0" smtClean="0"/>
              <a:t>- </a:t>
            </a:r>
            <a:r>
              <a:rPr lang="en-IN" b="1" dirty="0" smtClean="0"/>
              <a:t>PFMS/IPWS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171" y="1397977"/>
            <a:ext cx="10075025" cy="5180104"/>
          </a:xfrm>
        </p:spPr>
        <p:txBody>
          <a:bodyPr>
            <a:normAutofit/>
          </a:bodyPr>
          <a:lstStyle/>
          <a:p>
            <a:r>
              <a:rPr lang="en-US" sz="2000" b="1" dirty="0"/>
              <a:t>Public Financial Management System (</a:t>
            </a:r>
            <a:r>
              <a:rPr lang="en-US" sz="2000" b="1" dirty="0">
                <a:solidFill>
                  <a:srgbClr val="FF6600"/>
                </a:solidFill>
              </a:rPr>
              <a:t>PFMS</a:t>
            </a:r>
            <a:r>
              <a:rPr lang="en-US" sz="2000" b="1" dirty="0"/>
              <a:t>) is a web based online application for management information and decision support system for plan schemes of Government of India.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The purpose of this system is to track and monitor fund disbursement and utilization under 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plan schemes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on real time 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basis.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000" b="1" dirty="0" smtClean="0"/>
              <a:t>ISRO/DOS </a:t>
            </a:r>
            <a:r>
              <a:rPr lang="en-US" sz="2000" b="1" dirty="0"/>
              <a:t>PFMS Web Services Interface System (</a:t>
            </a:r>
            <a:r>
              <a:rPr lang="en-US" sz="2000" b="1" dirty="0">
                <a:solidFill>
                  <a:srgbClr val="FF6600"/>
                </a:solidFill>
              </a:rPr>
              <a:t>IPWS</a:t>
            </a:r>
            <a:r>
              <a:rPr lang="en-US" sz="2000" b="1" dirty="0"/>
              <a:t>) is an interface system between ISRO/DOS centres/units and PFMS through web service consumption, that provides online </a:t>
            </a:r>
            <a:r>
              <a:rPr lang="en-US" sz="2000" b="1" dirty="0" smtClean="0"/>
              <a:t>expenditure, budgeting and </a:t>
            </a:r>
            <a:r>
              <a:rPr lang="en-US" sz="2000" b="1" dirty="0"/>
              <a:t>vendor related </a:t>
            </a:r>
            <a:r>
              <a:rPr lang="en-US" sz="2000" b="1" dirty="0" smtClean="0"/>
              <a:t>operations.</a:t>
            </a:r>
            <a:endParaRPr lang="en-US" sz="2000" b="1" dirty="0"/>
          </a:p>
          <a:p>
            <a:r>
              <a:rPr lang="en-US" sz="2000" b="1" dirty="0"/>
              <a:t>This is an in-house developed system that coordinates between </a:t>
            </a:r>
            <a:r>
              <a:rPr lang="en-US" sz="2000" b="1" dirty="0" smtClean="0"/>
              <a:t>ISRO-DOS accounting system (commonly called as </a:t>
            </a:r>
            <a:r>
              <a:rPr lang="en-US" sz="2000" b="1" dirty="0" smtClean="0">
                <a:solidFill>
                  <a:srgbClr val="FF6600"/>
                </a:solidFill>
              </a:rPr>
              <a:t>COINS</a:t>
            </a:r>
            <a:r>
              <a:rPr lang="en-US" sz="2000" b="1" dirty="0" smtClean="0"/>
              <a:t>) and </a:t>
            </a:r>
            <a:r>
              <a:rPr lang="en-US" sz="2000" b="1" dirty="0"/>
              <a:t>PFMS </a:t>
            </a:r>
            <a:r>
              <a:rPr lang="en-US" sz="2000" b="1" dirty="0" smtClean="0"/>
              <a:t>through </a:t>
            </a:r>
            <a:r>
              <a:rPr lang="en-US" sz="2000" b="1" dirty="0"/>
              <a:t>XML </a:t>
            </a:r>
            <a:r>
              <a:rPr lang="en-US" sz="2000" b="1" dirty="0" smtClean="0"/>
              <a:t>files.</a:t>
            </a:r>
            <a:endParaRPr lang="en-US" sz="2000" b="1" dirty="0"/>
          </a:p>
          <a:p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1731767" y="5095702"/>
            <a:ext cx="10189419" cy="1716312"/>
            <a:chOff x="1731767" y="5095702"/>
            <a:chExt cx="10189419" cy="1716312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="" xmlns:p14="http://schemas.microsoft.com/office/powerpoint/2010/main" val="3384752005"/>
                </p:ext>
              </p:extLst>
            </p:nvPr>
          </p:nvGraphicFramePr>
          <p:xfrm>
            <a:off x="1731767" y="5593756"/>
            <a:ext cx="10189419" cy="71028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4111551" y="5248169"/>
              <a:ext cx="16857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 smtClean="0"/>
                <a:t>Input XML Files</a:t>
              </a:r>
              <a:endParaRPr lang="en-IN" sz="1400" b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98351" y="5550274"/>
              <a:ext cx="1491175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454972" y="5095702"/>
              <a:ext cx="23657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 smtClean="0"/>
                <a:t>Input </a:t>
              </a:r>
              <a:r>
                <a:rPr lang="en-IN" sz="1400" b="1" dirty="0"/>
                <a:t>XML file </a:t>
              </a:r>
              <a:r>
                <a:rPr lang="en-IN" sz="1400" b="1" dirty="0" smtClean="0"/>
                <a:t>over Web service</a:t>
              </a:r>
              <a:endParaRPr lang="en-IN" sz="1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27655" y="6288794"/>
              <a:ext cx="23071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 smtClean="0"/>
                <a:t>Web service response in XML format</a:t>
              </a:r>
              <a:endParaRPr lang="en-IN" sz="1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86352" y="6278837"/>
              <a:ext cx="26470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 smtClean="0"/>
                <a:t>Response XML files as success/failure</a:t>
              </a:r>
              <a:endParaRPr lang="en-IN" sz="1400" b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7961412" y="5552191"/>
              <a:ext cx="1491175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961406" y="6343608"/>
              <a:ext cx="1491175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174850" y="6341964"/>
              <a:ext cx="1491175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92944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71" y="624110"/>
            <a:ext cx="10075025" cy="1280890"/>
          </a:xfrm>
        </p:spPr>
        <p:txBody>
          <a:bodyPr/>
          <a:lstStyle/>
          <a:p>
            <a:r>
              <a:rPr lang="en-IN" dirty="0" smtClean="0"/>
              <a:t>Network Architecture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171" y="1928323"/>
            <a:ext cx="10075025" cy="4649757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084" y="2011877"/>
            <a:ext cx="10058400" cy="44826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30740" y="4823460"/>
            <a:ext cx="632460" cy="205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871460" y="5684520"/>
            <a:ext cx="135636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5709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71" y="624110"/>
            <a:ext cx="10075025" cy="1280890"/>
          </a:xfrm>
        </p:spPr>
        <p:txBody>
          <a:bodyPr/>
          <a:lstStyle/>
          <a:p>
            <a:r>
              <a:rPr lang="en-US" dirty="0" smtClean="0"/>
              <a:t>System configuration – </a:t>
            </a:r>
            <a:r>
              <a:rPr lang="en-US" b="1" dirty="0" smtClean="0"/>
              <a:t>IPWS Server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171" y="1928323"/>
            <a:ext cx="10075025" cy="4649757"/>
          </a:xfrm>
        </p:spPr>
        <p:txBody>
          <a:bodyPr>
            <a:normAutofit/>
          </a:bodyPr>
          <a:lstStyle/>
          <a:p>
            <a:endParaRPr lang="en-US" sz="2000" b="1" dirty="0"/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79170" y="1532076"/>
            <a:ext cx="10390909" cy="52261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Mandatory </a:t>
            </a:r>
            <a:r>
              <a:rPr lang="en-US" sz="2000" b="1" dirty="0"/>
              <a:t>Configuration </a:t>
            </a:r>
            <a:r>
              <a:rPr lang="en-US" sz="2000" b="1" dirty="0" smtClean="0"/>
              <a:t>Recommendations</a:t>
            </a:r>
          </a:p>
          <a:p>
            <a:pPr lvl="1"/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Allowing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only required </a:t>
            </a:r>
            <a:r>
              <a:rPr lang="en-US" sz="1800" b="1" dirty="0" smtClean="0">
                <a:solidFill>
                  <a:srgbClr val="FF6600"/>
                </a:solidFill>
              </a:rPr>
              <a:t>TCP/80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 and </a:t>
            </a:r>
            <a:r>
              <a:rPr lang="en-US" sz="1800" b="1" dirty="0" smtClean="0">
                <a:solidFill>
                  <a:srgbClr val="FF6600"/>
                </a:solidFill>
              </a:rPr>
              <a:t>TCP/443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 ports in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the firewall on Internet 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side</a:t>
            </a:r>
            <a:endParaRPr lang="en-US" sz="1800" b="1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Only </a:t>
            </a:r>
            <a:r>
              <a:rPr lang="en-US" sz="1800" b="1" dirty="0">
                <a:solidFill>
                  <a:srgbClr val="FF6600"/>
                </a:solidFill>
              </a:rPr>
              <a:t>rsync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b="1" dirty="0">
                <a:solidFill>
                  <a:srgbClr val="FF6600"/>
                </a:solidFill>
              </a:rPr>
              <a:t>protocol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 to be allowed in the firewall on intranet 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side</a:t>
            </a:r>
            <a:endParaRPr lang="en-US" sz="1800" b="1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Minimal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installation of the </a:t>
            </a:r>
            <a:r>
              <a:rPr lang="en-US" sz="1800" b="1" dirty="0">
                <a:solidFill>
                  <a:srgbClr val="FF6600"/>
                </a:solidFill>
              </a:rPr>
              <a:t>latest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 version of </a:t>
            </a:r>
            <a:r>
              <a:rPr lang="en-US" sz="1800" b="1" dirty="0">
                <a:solidFill>
                  <a:srgbClr val="FF6600"/>
                </a:solidFill>
              </a:rPr>
              <a:t>CentOS/</a:t>
            </a:r>
            <a:r>
              <a:rPr lang="en-US" sz="1800" b="1" dirty="0" err="1">
                <a:solidFill>
                  <a:srgbClr val="FF6600"/>
                </a:solidFill>
              </a:rPr>
              <a:t>RHEL</a:t>
            </a:r>
            <a:r>
              <a:rPr lang="en-US" sz="1800" b="1" dirty="0">
                <a:solidFill>
                  <a:srgbClr val="FF6600"/>
                </a:solidFill>
              </a:rPr>
              <a:t> OS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without 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GUI/application software</a:t>
            </a:r>
          </a:p>
          <a:p>
            <a:r>
              <a:rPr lang="en-US" sz="2000" b="1" dirty="0" smtClean="0"/>
              <a:t>Recommended Configuration</a:t>
            </a:r>
          </a:p>
          <a:p>
            <a:pPr lvl="1"/>
            <a:r>
              <a:rPr lang="en-US" sz="1800" b="1" dirty="0">
                <a:solidFill>
                  <a:srgbClr val="FF6600"/>
                </a:solidFill>
              </a:rPr>
              <a:t>SSL/TLS certificate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deployed at </a:t>
            </a:r>
            <a:r>
              <a:rPr lang="en-US" sz="1800" b="1" dirty="0">
                <a:solidFill>
                  <a:srgbClr val="FF6600"/>
                </a:solidFill>
              </a:rPr>
              <a:t>pfms.nic.in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 is </a:t>
            </a:r>
            <a:r>
              <a:rPr lang="en-US" sz="1800" b="1" dirty="0">
                <a:solidFill>
                  <a:srgbClr val="FF6600"/>
                </a:solidFill>
              </a:rPr>
              <a:t>not trusted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hence need to import this certificate and handle accordingly in </a:t>
            </a:r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</a:rPr>
              <a:t>jre</a:t>
            </a:r>
            <a:endParaRPr lang="en-US" sz="1800" b="1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</a:rPr>
              <a:t>Selinux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based mandatory access control should be enabled and 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enforced</a:t>
            </a:r>
            <a:endParaRPr lang="en-US" sz="1800" b="1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Strong </a:t>
            </a:r>
            <a:r>
              <a:rPr lang="en-US" sz="1800" b="1" dirty="0">
                <a:solidFill>
                  <a:srgbClr val="FF6600"/>
                </a:solidFill>
              </a:rPr>
              <a:t>password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 for root &amp; other 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users</a:t>
            </a:r>
          </a:p>
          <a:p>
            <a:pPr lvl="1"/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Usual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protections like No direct login to root account, No remote login to any account, locking of account on 3 unsuccessful 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attempts, </a:t>
            </a:r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</a:rPr>
              <a:t>etc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 need to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be 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implemented</a:t>
            </a:r>
          </a:p>
          <a:p>
            <a:pPr lvl="1"/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No 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IP-Forwarding</a:t>
            </a:r>
          </a:p>
          <a:p>
            <a:pPr lvl="1"/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The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listening port of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</a:rPr>
              <a:t>OpenSSH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 should be changed to a non-standard port</a:t>
            </a:r>
          </a:p>
          <a:p>
            <a:r>
              <a:rPr lang="en-US" sz="2000" b="1" dirty="0" smtClean="0"/>
              <a:t>Desirable Configuration</a:t>
            </a:r>
            <a:endParaRPr lang="en-US" sz="2000" b="1" dirty="0"/>
          </a:p>
          <a:p>
            <a:r>
              <a:rPr lang="en-US" sz="2000" b="1" dirty="0" smtClean="0"/>
              <a:t>Redundancy </a:t>
            </a:r>
            <a:r>
              <a:rPr lang="en-US" sz="2000" b="1" dirty="0"/>
              <a:t>to be ensured to take care of </a:t>
            </a:r>
            <a:r>
              <a:rPr lang="en-US" sz="2000" b="1" dirty="0" smtClean="0"/>
              <a:t>failure</a:t>
            </a:r>
            <a:endParaRPr 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333581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rsync / IPWS</a:t>
            </a:r>
            <a:endParaRPr lang="en-IN" b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Development methodology and internal processes 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216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71" y="624110"/>
            <a:ext cx="10075025" cy="128089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IPWS Module Directories Structure – </a:t>
            </a:r>
            <a:r>
              <a:rPr lang="en-US" b="1" dirty="0" smtClean="0"/>
              <a:t>IPWS Server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171" y="1928323"/>
            <a:ext cx="10075025" cy="4649757"/>
          </a:xfrm>
        </p:spPr>
        <p:txBody>
          <a:bodyPr>
            <a:normAutofit/>
          </a:bodyPr>
          <a:lstStyle/>
          <a:p>
            <a:endParaRPr lang="en-US" sz="2000" b="1" dirty="0"/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90257" y="1889524"/>
            <a:ext cx="10249194" cy="4649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20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655925756"/>
              </p:ext>
            </p:extLst>
          </p:nvPr>
        </p:nvGraphicFramePr>
        <p:xfrm>
          <a:off x="1679171" y="1889524"/>
          <a:ext cx="10260280" cy="424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7196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71" y="524360"/>
            <a:ext cx="10075025" cy="1280890"/>
          </a:xfrm>
        </p:spPr>
        <p:txBody>
          <a:bodyPr/>
          <a:lstStyle/>
          <a:p>
            <a:r>
              <a:rPr lang="en-IN" sz="4000" dirty="0" smtClean="0"/>
              <a:t>rsync - </a:t>
            </a:r>
            <a:r>
              <a:rPr lang="en-GB" dirty="0"/>
              <a:t> </a:t>
            </a:r>
            <a:r>
              <a:rPr lang="en-GB" b="1" dirty="0" smtClean="0"/>
              <a:t>pfmsputxml.sh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1802674" y="2255520"/>
            <a:ext cx="5053146" cy="38110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IWI[WI[WS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802671" y="5697193"/>
            <a:ext cx="505314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COINS SYSTEM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84893" y="5697193"/>
            <a:ext cx="369720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IPWS SYSTEM</a:t>
            </a:r>
            <a:endParaRPr lang="en-GB" b="1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1942011" y="2747179"/>
            <a:ext cx="1759518" cy="673412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 smtClean="0"/>
              <a:t>noncowaamain/</a:t>
            </a:r>
          </a:p>
          <a:p>
            <a:pPr algn="ctr"/>
            <a:r>
              <a:rPr lang="en-IN" sz="1000" b="1" dirty="0" smtClean="0"/>
              <a:t>XMLFILES</a:t>
            </a:r>
            <a:endParaRPr lang="en-GB" sz="1000" b="1" dirty="0"/>
          </a:p>
        </p:txBody>
      </p:sp>
      <p:cxnSp>
        <p:nvCxnSpPr>
          <p:cNvPr id="11" name="Straight Arrow Connector 10"/>
          <p:cNvCxnSpPr>
            <a:stCxn id="10" idx="1"/>
            <a:endCxn id="13" idx="3"/>
          </p:cNvCxnSpPr>
          <p:nvPr/>
        </p:nvCxnSpPr>
        <p:spPr>
          <a:xfrm>
            <a:off x="2821770" y="3420591"/>
            <a:ext cx="8410" cy="425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48349" y="3525908"/>
            <a:ext cx="1037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1. Move to</a:t>
            </a:r>
            <a:endParaRPr lang="en-GB" sz="1000" dirty="0"/>
          </a:p>
        </p:txBody>
      </p:sp>
      <p:sp>
        <p:nvSpPr>
          <p:cNvPr id="13" name="Snip Single Corner Rectangle 12"/>
          <p:cNvSpPr/>
          <p:nvPr/>
        </p:nvSpPr>
        <p:spPr>
          <a:xfrm>
            <a:off x="1931770" y="3845674"/>
            <a:ext cx="1796819" cy="584605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 smtClean="0"/>
              <a:t>/opt/PFMS/Source</a:t>
            </a:r>
            <a:endParaRPr lang="en-GB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931770" y="4970039"/>
            <a:ext cx="2876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/>
              <a:t>1.3 Move status files using exclude.txt</a:t>
            </a:r>
            <a:endParaRPr lang="en-GB" sz="1000" dirty="0"/>
          </a:p>
        </p:txBody>
      </p:sp>
      <p:sp>
        <p:nvSpPr>
          <p:cNvPr id="15" name="Snip Single Corner Rectangle 14"/>
          <p:cNvSpPr/>
          <p:nvPr/>
        </p:nvSpPr>
        <p:spPr>
          <a:xfrm>
            <a:off x="4777013" y="2747170"/>
            <a:ext cx="1911177" cy="712955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 err="1" smtClean="0"/>
              <a:t>noncowaamain</a:t>
            </a:r>
            <a:r>
              <a:rPr lang="en-IN" sz="1000" b="1" dirty="0" smtClean="0"/>
              <a:t>/</a:t>
            </a:r>
          </a:p>
          <a:p>
            <a:pPr algn="ctr"/>
            <a:r>
              <a:rPr lang="en-IN" sz="1000" b="1" dirty="0" err="1" smtClean="0"/>
              <a:t>XMLFILESOUT</a:t>
            </a:r>
            <a:endParaRPr lang="en-GB" sz="1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710458" y="2898763"/>
            <a:ext cx="1075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1</a:t>
            </a:r>
            <a:r>
              <a:rPr lang="en-IN" sz="1000" dirty="0" smtClean="0"/>
              <a:t>.1 Copy to</a:t>
            </a:r>
            <a:endParaRPr lang="en-GB" sz="1000" dirty="0"/>
          </a:p>
        </p:txBody>
      </p:sp>
      <p:cxnSp>
        <p:nvCxnSpPr>
          <p:cNvPr id="17" name="Elbow Connector 16"/>
          <p:cNvCxnSpPr>
            <a:endCxn id="15" idx="2"/>
          </p:cNvCxnSpPr>
          <p:nvPr/>
        </p:nvCxnSpPr>
        <p:spPr>
          <a:xfrm rot="5400000" flipH="1" flipV="1">
            <a:off x="4040529" y="3395325"/>
            <a:ext cx="1028161" cy="444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0"/>
            <a:endCxn id="19" idx="2"/>
          </p:cNvCxnSpPr>
          <p:nvPr/>
        </p:nvCxnSpPr>
        <p:spPr>
          <a:xfrm flipV="1">
            <a:off x="3728589" y="4133761"/>
            <a:ext cx="1048425" cy="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Snip Single Corner Rectangle 18"/>
          <p:cNvSpPr/>
          <p:nvPr/>
        </p:nvSpPr>
        <p:spPr>
          <a:xfrm>
            <a:off x="4777014" y="3841149"/>
            <a:ext cx="1911176" cy="585224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 smtClean="0"/>
              <a:t>/opt/PFMS/Outgoing</a:t>
            </a:r>
            <a:endParaRPr lang="en-GB" sz="1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728589" y="4115267"/>
            <a:ext cx="10484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/>
              <a:t>1.2 Move to</a:t>
            </a:r>
            <a:endParaRPr lang="en-GB" sz="1000" dirty="0"/>
          </a:p>
        </p:txBody>
      </p:sp>
      <p:sp>
        <p:nvSpPr>
          <p:cNvPr id="21" name="Snip Single Corner Rectangle 20"/>
          <p:cNvSpPr/>
          <p:nvPr/>
        </p:nvSpPr>
        <p:spPr>
          <a:xfrm>
            <a:off x="4808061" y="4688532"/>
            <a:ext cx="1880130" cy="611168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 smtClean="0"/>
              <a:t>/opt/PFMS/</a:t>
            </a:r>
            <a:r>
              <a:rPr lang="en-IN" sz="1000" b="1" dirty="0" err="1" smtClean="0"/>
              <a:t>StatusRequest</a:t>
            </a:r>
            <a:endParaRPr lang="en-GB" sz="1000" b="1" dirty="0"/>
          </a:p>
        </p:txBody>
      </p:sp>
      <p:cxnSp>
        <p:nvCxnSpPr>
          <p:cNvPr id="22" name="Elbow Connector 21"/>
          <p:cNvCxnSpPr>
            <a:stCxn id="13" idx="1"/>
            <a:endCxn id="21" idx="2"/>
          </p:cNvCxnSpPr>
          <p:nvPr/>
        </p:nvCxnSpPr>
        <p:spPr>
          <a:xfrm rot="16200000" flipH="1">
            <a:off x="3537202" y="3723256"/>
            <a:ext cx="563837" cy="19778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nip Single Corner Rectangle 22"/>
          <p:cNvSpPr/>
          <p:nvPr/>
        </p:nvSpPr>
        <p:spPr>
          <a:xfrm>
            <a:off x="8746301" y="4644986"/>
            <a:ext cx="1983421" cy="658142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 smtClean="0"/>
              <a:t>/opt/PFMS/</a:t>
            </a:r>
            <a:r>
              <a:rPr lang="en-IN" sz="1000" b="1" dirty="0" err="1" smtClean="0"/>
              <a:t>StatusRequest</a:t>
            </a:r>
            <a:endParaRPr lang="en-GB" sz="1000" b="1" dirty="0"/>
          </a:p>
        </p:txBody>
      </p:sp>
      <p:cxnSp>
        <p:nvCxnSpPr>
          <p:cNvPr id="24" name="Straight Arrow Connector 23"/>
          <p:cNvCxnSpPr>
            <a:stCxn id="21" idx="0"/>
            <a:endCxn id="23" idx="2"/>
          </p:cNvCxnSpPr>
          <p:nvPr/>
        </p:nvCxnSpPr>
        <p:spPr>
          <a:xfrm flipV="1">
            <a:off x="6688191" y="4974057"/>
            <a:ext cx="2058110" cy="20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03073" y="4736130"/>
            <a:ext cx="924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2. Move to</a:t>
            </a:r>
            <a:endParaRPr lang="en-GB" sz="1000" dirty="0"/>
          </a:p>
        </p:txBody>
      </p:sp>
      <p:sp>
        <p:nvSpPr>
          <p:cNvPr id="26" name="Snip Single Corner Rectangle 25"/>
          <p:cNvSpPr/>
          <p:nvPr/>
        </p:nvSpPr>
        <p:spPr>
          <a:xfrm>
            <a:off x="8719415" y="3021874"/>
            <a:ext cx="1983421" cy="635726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 smtClean="0"/>
              <a:t>/opt/PFMS/Outgoing</a:t>
            </a:r>
            <a:endParaRPr lang="en-GB" sz="1000" b="1" dirty="0"/>
          </a:p>
        </p:txBody>
      </p:sp>
      <p:cxnSp>
        <p:nvCxnSpPr>
          <p:cNvPr id="27" name="Elbow Connector 26"/>
          <p:cNvCxnSpPr>
            <a:stCxn id="19" idx="0"/>
            <a:endCxn id="26" idx="2"/>
          </p:cNvCxnSpPr>
          <p:nvPr/>
        </p:nvCxnSpPr>
        <p:spPr>
          <a:xfrm flipV="1">
            <a:off x="6688190" y="3339737"/>
            <a:ext cx="2031225" cy="794024"/>
          </a:xfrm>
          <a:prstGeom prst="bentConnector3">
            <a:avLst>
              <a:gd name="adj1" fmla="val 718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36869" y="3062286"/>
            <a:ext cx="1041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2.1 Move to</a:t>
            </a:r>
            <a:endParaRPr lang="en-GB" sz="1000" dirty="0"/>
          </a:p>
        </p:txBody>
      </p:sp>
      <p:sp>
        <p:nvSpPr>
          <p:cNvPr id="51" name="Rectangle 50"/>
          <p:cNvSpPr/>
          <p:nvPr/>
        </p:nvSpPr>
        <p:spPr>
          <a:xfrm>
            <a:off x="7684894" y="2255520"/>
            <a:ext cx="3697209" cy="38110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22245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71" y="540983"/>
            <a:ext cx="10075025" cy="1280890"/>
          </a:xfrm>
        </p:spPr>
        <p:txBody>
          <a:bodyPr/>
          <a:lstStyle/>
          <a:p>
            <a:r>
              <a:rPr lang="en-IN" sz="4000" dirty="0" smtClean="0"/>
              <a:t>rsync - </a:t>
            </a:r>
            <a:r>
              <a:rPr lang="en-GB" dirty="0"/>
              <a:t> </a:t>
            </a:r>
            <a:r>
              <a:rPr lang="en-GB" b="1" dirty="0" smtClean="0"/>
              <a:t>pfmsgetxml.sh</a:t>
            </a:r>
            <a:endParaRPr lang="en-IN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6716739" y="2255520"/>
            <a:ext cx="4012221" cy="3811005"/>
            <a:chOff x="1802671" y="2255520"/>
            <a:chExt cx="5053149" cy="3811005"/>
          </a:xfrm>
        </p:grpSpPr>
        <p:sp>
          <p:nvSpPr>
            <p:cNvPr id="6" name="Rectangle 5"/>
            <p:cNvSpPr/>
            <p:nvPr/>
          </p:nvSpPr>
          <p:spPr>
            <a:xfrm>
              <a:off x="1802674" y="2255520"/>
              <a:ext cx="5053146" cy="381100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02671" y="5697193"/>
              <a:ext cx="505314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COINS SYSTEM</a:t>
              </a:r>
              <a:endParaRPr lang="en-GB" b="1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919799" y="2255520"/>
            <a:ext cx="3697210" cy="3811005"/>
            <a:chOff x="7684893" y="2255520"/>
            <a:chExt cx="3697210" cy="3811005"/>
          </a:xfrm>
        </p:grpSpPr>
        <p:sp>
          <p:nvSpPr>
            <p:cNvPr id="8" name="TextBox 7"/>
            <p:cNvSpPr txBox="1"/>
            <p:nvPr/>
          </p:nvSpPr>
          <p:spPr>
            <a:xfrm>
              <a:off x="7684893" y="5697193"/>
              <a:ext cx="3697209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IPWS SYSTEM</a:t>
              </a:r>
              <a:endParaRPr lang="en-GB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684894" y="2255520"/>
              <a:ext cx="3697209" cy="381100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50" name="Snip Single Corner Rectangle 49"/>
          <p:cNvSpPr/>
          <p:nvPr/>
        </p:nvSpPr>
        <p:spPr>
          <a:xfrm>
            <a:off x="7760096" y="2431792"/>
            <a:ext cx="2219763" cy="584605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 smtClean="0"/>
              <a:t>/opt/PFMS/</a:t>
            </a:r>
          </a:p>
          <a:p>
            <a:pPr algn="ctr"/>
            <a:r>
              <a:rPr lang="en-IN" sz="1000" b="1" dirty="0" smtClean="0"/>
              <a:t>ResponseSuccessbackup</a:t>
            </a:r>
            <a:endParaRPr lang="en-GB" sz="1000" b="1" dirty="0"/>
          </a:p>
        </p:txBody>
      </p:sp>
      <p:sp>
        <p:nvSpPr>
          <p:cNvPr id="52" name="Snip Single Corner Rectangle 51"/>
          <p:cNvSpPr/>
          <p:nvPr/>
        </p:nvSpPr>
        <p:spPr>
          <a:xfrm>
            <a:off x="2733739" y="2754879"/>
            <a:ext cx="1991500" cy="580292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 smtClean="0"/>
              <a:t>/opt/PFMS/</a:t>
            </a:r>
          </a:p>
          <a:p>
            <a:pPr algn="ctr"/>
            <a:r>
              <a:rPr lang="en-IN" sz="1000" b="1" dirty="0" smtClean="0"/>
              <a:t>ResponseSuccess</a:t>
            </a:r>
            <a:endParaRPr lang="en-GB" sz="1000" b="1" dirty="0"/>
          </a:p>
        </p:txBody>
      </p:sp>
      <p:sp>
        <p:nvSpPr>
          <p:cNvPr id="53" name="Snip Single Corner Rectangle 52"/>
          <p:cNvSpPr/>
          <p:nvPr/>
        </p:nvSpPr>
        <p:spPr>
          <a:xfrm>
            <a:off x="7760096" y="3130026"/>
            <a:ext cx="2219763" cy="584605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 smtClean="0"/>
              <a:t>/PFMS/</a:t>
            </a:r>
          </a:p>
          <a:p>
            <a:pPr algn="ctr"/>
            <a:r>
              <a:rPr lang="en-IN" sz="1000" b="1" dirty="0" smtClean="0"/>
              <a:t>ResponseSuccess</a:t>
            </a:r>
            <a:endParaRPr lang="en-GB" sz="1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615946" y="2447256"/>
            <a:ext cx="1097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1. Copy to</a:t>
            </a:r>
            <a:endParaRPr lang="en-GB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5586793" y="3165510"/>
            <a:ext cx="1225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1.1 Move to</a:t>
            </a:r>
            <a:endParaRPr lang="en-GB" sz="1200" dirty="0"/>
          </a:p>
        </p:txBody>
      </p:sp>
      <p:sp>
        <p:nvSpPr>
          <p:cNvPr id="56" name="Snip Single Corner Rectangle 55"/>
          <p:cNvSpPr/>
          <p:nvPr/>
        </p:nvSpPr>
        <p:spPr>
          <a:xfrm>
            <a:off x="2701496" y="4508516"/>
            <a:ext cx="2023743" cy="584605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 smtClean="0"/>
              <a:t>/opt/PFMS/</a:t>
            </a:r>
          </a:p>
          <a:p>
            <a:pPr algn="ctr"/>
            <a:r>
              <a:rPr lang="en-IN" sz="1000" b="1" dirty="0" smtClean="0"/>
              <a:t>ResponseFailure</a:t>
            </a:r>
            <a:endParaRPr lang="en-GB" sz="1000" b="1" dirty="0"/>
          </a:p>
        </p:txBody>
      </p:sp>
      <p:sp>
        <p:nvSpPr>
          <p:cNvPr id="57" name="Snip Single Corner Rectangle 56"/>
          <p:cNvSpPr/>
          <p:nvPr/>
        </p:nvSpPr>
        <p:spPr>
          <a:xfrm>
            <a:off x="7760096" y="4222600"/>
            <a:ext cx="2219763" cy="584605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 smtClean="0"/>
              <a:t>/opt/PFMS/</a:t>
            </a:r>
          </a:p>
          <a:p>
            <a:pPr algn="ctr"/>
            <a:r>
              <a:rPr lang="en-IN" sz="1000" b="1" dirty="0" smtClean="0"/>
              <a:t>ResponseFailurebackup</a:t>
            </a:r>
            <a:endParaRPr lang="en-GB" sz="1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585124" y="4223449"/>
            <a:ext cx="1225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2</a:t>
            </a:r>
            <a:r>
              <a:rPr lang="en-IN" sz="1200" dirty="0" smtClean="0"/>
              <a:t>. Copy to</a:t>
            </a:r>
            <a:endParaRPr lang="en-GB" sz="1200" dirty="0"/>
          </a:p>
        </p:txBody>
      </p:sp>
      <p:sp>
        <p:nvSpPr>
          <p:cNvPr id="59" name="Snip Single Corner Rectangle 58"/>
          <p:cNvSpPr/>
          <p:nvPr/>
        </p:nvSpPr>
        <p:spPr>
          <a:xfrm>
            <a:off x="7760096" y="4901319"/>
            <a:ext cx="2219763" cy="584605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 smtClean="0"/>
              <a:t>/PFMS/</a:t>
            </a:r>
          </a:p>
          <a:p>
            <a:pPr algn="ctr"/>
            <a:r>
              <a:rPr lang="en-IN" sz="1000" b="1" dirty="0" smtClean="0"/>
              <a:t>ResponseFailure</a:t>
            </a:r>
            <a:endParaRPr lang="en-GB" sz="1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602043" y="4918742"/>
            <a:ext cx="1225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2</a:t>
            </a:r>
            <a:r>
              <a:rPr lang="en-IN" sz="1200" dirty="0" smtClean="0"/>
              <a:t>.1 Move to</a:t>
            </a:r>
            <a:endParaRPr lang="en-GB" sz="1200" dirty="0"/>
          </a:p>
        </p:txBody>
      </p:sp>
      <p:cxnSp>
        <p:nvCxnSpPr>
          <p:cNvPr id="61" name="Elbow Connector 60"/>
          <p:cNvCxnSpPr>
            <a:stCxn id="52" idx="0"/>
            <a:endCxn id="50" idx="2"/>
          </p:cNvCxnSpPr>
          <p:nvPr/>
        </p:nvCxnSpPr>
        <p:spPr>
          <a:xfrm flipV="1">
            <a:off x="4725239" y="2724095"/>
            <a:ext cx="3034857" cy="320930"/>
          </a:xfrm>
          <a:prstGeom prst="bentConnector3">
            <a:avLst>
              <a:gd name="adj1" fmla="val 121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>
            <a:off x="4725238" y="3050189"/>
            <a:ext cx="3034858" cy="363431"/>
          </a:xfrm>
          <a:prstGeom prst="bentConnector3">
            <a:avLst>
              <a:gd name="adj1" fmla="val 121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flipV="1">
            <a:off x="4712174" y="4513712"/>
            <a:ext cx="3034857" cy="320930"/>
          </a:xfrm>
          <a:prstGeom prst="bentConnector3">
            <a:avLst>
              <a:gd name="adj1" fmla="val 132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>
            <a:off x="4712173" y="4831097"/>
            <a:ext cx="3034858" cy="363431"/>
          </a:xfrm>
          <a:prstGeom prst="bentConnector3">
            <a:avLst>
              <a:gd name="adj1" fmla="val 132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4779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71" y="624110"/>
            <a:ext cx="10075025" cy="1280890"/>
          </a:xfrm>
        </p:spPr>
        <p:txBody>
          <a:bodyPr/>
          <a:lstStyle/>
          <a:p>
            <a:r>
              <a:rPr lang="en-IN" sz="4000" dirty="0"/>
              <a:t>XML File Name </a:t>
            </a:r>
            <a:r>
              <a:rPr lang="en-IN" sz="4000" dirty="0" smtClean="0"/>
              <a:t>- </a:t>
            </a:r>
            <a:r>
              <a:rPr lang="en-IN" sz="4000" b="1" dirty="0" smtClean="0"/>
              <a:t>Format</a:t>
            </a:r>
            <a:endParaRPr lang="en-IN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39" y="2200275"/>
            <a:ext cx="11068334" cy="245745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5" name="TextBox 4"/>
          <p:cNvSpPr txBox="1"/>
          <p:nvPr/>
        </p:nvSpPr>
        <p:spPr>
          <a:xfrm>
            <a:off x="982639" y="5410200"/>
            <a:ext cx="11068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The response file names are suffixed with RP, PB, PS, RS </a:t>
            </a:r>
            <a:r>
              <a:rPr lang="en-US" sz="2400" b="1" dirty="0">
                <a:solidFill>
                  <a:srgbClr val="002060"/>
                </a:solidFill>
              </a:rPr>
              <a:t>and RF</a:t>
            </a:r>
            <a:endParaRPr lang="en-IN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621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8654</TotalTime>
  <Words>1026</Words>
  <Application>Microsoft Office PowerPoint</Application>
  <PresentationFormat>Custom</PresentationFormat>
  <Paragraphs>132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Wisp</vt:lpstr>
      <vt:lpstr>ISRO/DOS PFMS Web Services Interface System (IPWS)</vt:lpstr>
      <vt:lpstr>Introduction - PFMS/IPWS</vt:lpstr>
      <vt:lpstr>Network Architecture</vt:lpstr>
      <vt:lpstr>System configuration – IPWS Server</vt:lpstr>
      <vt:lpstr>rsync / IPWS</vt:lpstr>
      <vt:lpstr>IPWS Module Directories Structure – IPWS Server</vt:lpstr>
      <vt:lpstr>rsync -  pfmsputxml.sh</vt:lpstr>
      <vt:lpstr>rsync -  pfmsgetxml.sh</vt:lpstr>
      <vt:lpstr>XML File Name - Format</vt:lpstr>
      <vt:lpstr>Types of Web Services Consumption</vt:lpstr>
      <vt:lpstr>Operations - Vendor Registration </vt:lpstr>
      <vt:lpstr>Operations - Budget</vt:lpstr>
      <vt:lpstr>Operations - Sanction</vt:lpstr>
      <vt:lpstr>Operations - Transfer Entry/Permanent Cancellation</vt:lpstr>
      <vt:lpstr>Technology - IPWS</vt:lpstr>
      <vt:lpstr>Internal Processes - IPWS</vt:lpstr>
      <vt:lpstr>Responses categorisation – for Sanctions</vt:lpstr>
      <vt:lpstr>Q &amp; A</vt:lpstr>
      <vt:lpstr>Slide 19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Hewlett-Packard Company</dc:creator>
  <cp:lastModifiedBy>Lenovo</cp:lastModifiedBy>
  <cp:revision>1235</cp:revision>
  <cp:lastPrinted>2019-02-07T12:47:29Z</cp:lastPrinted>
  <dcterms:created xsi:type="dcterms:W3CDTF">2019-01-14T11:15:09Z</dcterms:created>
  <dcterms:modified xsi:type="dcterms:W3CDTF">2020-04-30T15:35:08Z</dcterms:modified>
</cp:coreProperties>
</file>