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62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95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83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82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16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52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64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8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55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2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829" y="775730"/>
            <a:ext cx="10058400" cy="356137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6600"/>
                </a:solidFill>
              </a:rPr>
              <a:t>WORK REPORT FOR THE PERIOD-24.05.2016 to TILL DATE</a:t>
            </a:r>
            <a:endParaRPr lang="en-GB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330" y="4454554"/>
            <a:ext cx="10058400" cy="1744909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NAVDEEP GARG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Staff No: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IS05684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Scientist/Engineer ‘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SC’ 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MANAGEMENT INFORMATION SYSTEMS DIVISION (MISD)</a:t>
            </a:r>
          </a:p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PROGRAMME PLANNING AND EVALUATION GROUP (PPEG)</a:t>
            </a:r>
          </a:p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U.R. RAO SATELLITE CENTRE - BENGALURU</a:t>
            </a:r>
            <a:endParaRPr lang="en-IN" sz="18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775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6600"/>
                </a:solidFill>
              </a:rPr>
              <a:t>Role and </a:t>
            </a:r>
            <a:r>
              <a:rPr lang="en-IN" b="1" dirty="0">
                <a:solidFill>
                  <a:srgbClr val="FF6600"/>
                </a:solidFill>
              </a:rPr>
              <a:t>Responsibilities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652363"/>
              </p:ext>
            </p:extLst>
          </p:nvPr>
        </p:nvGraphicFramePr>
        <p:xfrm>
          <a:off x="1189558" y="1803632"/>
          <a:ext cx="10118802" cy="4267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33350">
                  <a:extLst>
                    <a:ext uri="{9D8B030D-6E8A-4147-A177-3AD203B41FA5}">
                      <a16:colId xmlns:a16="http://schemas.microsoft.com/office/drawing/2014/main" val="439698483"/>
                    </a:ext>
                  </a:extLst>
                </a:gridCol>
                <a:gridCol w="8285452">
                  <a:extLst>
                    <a:ext uri="{9D8B030D-6E8A-4147-A177-3AD203B41FA5}">
                      <a16:colId xmlns:a16="http://schemas.microsoft.com/office/drawing/2014/main" val="3711174449"/>
                    </a:ext>
                  </a:extLst>
                </a:gridCol>
              </a:tblGrid>
              <a:tr h="528786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Engineer for MISD, PPEG, URSC</a:t>
                      </a:r>
                    </a:p>
                    <a:p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87388"/>
                  </a:ext>
                </a:extLst>
              </a:tr>
              <a:tr h="1178759"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Responsibilities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Execute full software development life cycle (SDLC)</a:t>
                      </a:r>
                      <a:r>
                        <a:rPr lang="en-US" sz="1600" baseline="0" dirty="0" smtClean="0">
                          <a:effectLst/>
                        </a:rPr>
                        <a:t> and </a:t>
                      </a:r>
                      <a:r>
                        <a:rPr lang="en-GB" sz="1600" baseline="0" dirty="0" smtClean="0">
                          <a:effectLst/>
                        </a:rPr>
                        <a:t>w</a:t>
                      </a:r>
                      <a:r>
                        <a:rPr lang="en-GB" sz="1600" dirty="0" smtClean="0">
                          <a:effectLst/>
                        </a:rPr>
                        <a:t>rite well-designed, testable code.</a:t>
                      </a:r>
                      <a:endParaRPr lang="en-GB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Addition, Innovation and Maintenance of 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MISD applications.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Deploy programs and evaluate user feedback.</a:t>
                      </a:r>
                      <a:endParaRPr lang="en-GB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 Level Management Representatives(D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MR)of MISD for ISO implementation.</a:t>
                      </a:r>
                    </a:p>
                    <a:p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15953"/>
                  </a:ext>
                </a:extLst>
              </a:tr>
              <a:tr h="2293554"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Deliverables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Designed, Developed and successfully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/>
                        <a:t>Operationalized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>
                          <a:solidFill>
                            <a:srgbClr val="FF6600"/>
                          </a:solidFill>
                        </a:rPr>
                        <a:t>ISRO/DOS PFMS Web Services Interface System (IPWS)</a:t>
                      </a:r>
                      <a:r>
                        <a:rPr lang="en-US" sz="1600" b="1" baseline="0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r>
                        <a:rPr lang="en-US" sz="1600" b="1" baseline="0" dirty="0" smtClean="0"/>
                        <a:t>across all ISRO </a:t>
                      </a:r>
                      <a:r>
                        <a:rPr lang="en-US" sz="1600" b="1" baseline="0" dirty="0" err="1" smtClean="0"/>
                        <a:t>Centres</a:t>
                      </a:r>
                      <a:r>
                        <a:rPr lang="en-US" sz="1600" b="1" baseline="0" dirty="0" smtClean="0"/>
                        <a:t>/Units.</a:t>
                      </a:r>
                      <a:endParaRPr lang="en-US" sz="1600" b="1" dirty="0" smtClean="0"/>
                    </a:p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Realization of </a:t>
                      </a:r>
                      <a:r>
                        <a:rPr lang="en-US" sz="1600" b="1" dirty="0" smtClean="0">
                          <a:solidFill>
                            <a:srgbClr val="FF6600"/>
                          </a:solidFill>
                        </a:rPr>
                        <a:t>COINS-PFMS Interface Software</a:t>
                      </a:r>
                      <a:r>
                        <a:rPr lang="en-US" sz="1600" b="1" dirty="0" smtClean="0"/>
                        <a:t>.</a:t>
                      </a:r>
                    </a:p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Realization of e-Governance Initiative in URSC - Automation of various </a:t>
                      </a:r>
                      <a:r>
                        <a:rPr lang="en-US" sz="1600" b="1" dirty="0" smtClean="0">
                          <a:solidFill>
                            <a:srgbClr val="FF6600"/>
                          </a:solidFill>
                        </a:rPr>
                        <a:t>Government-to-Employee (G2E) </a:t>
                      </a:r>
                      <a:r>
                        <a:rPr lang="en-US" sz="1600" b="1" dirty="0" smtClean="0"/>
                        <a:t>Services.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Prototype model of Integrated MIS system.</a:t>
                      </a:r>
                      <a:endParaRPr lang="en-US" sz="1600" b="1" dirty="0" smtClean="0"/>
                    </a:p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Enhanced</a:t>
                      </a:r>
                      <a:r>
                        <a:rPr lang="en-US" sz="1600" b="1" baseline="0" dirty="0" smtClean="0"/>
                        <a:t> ‘</a:t>
                      </a:r>
                      <a:r>
                        <a:rPr lang="en-US" sz="1600" b="1" baseline="0" dirty="0" err="1" smtClean="0">
                          <a:solidFill>
                            <a:srgbClr val="FF6600"/>
                          </a:solidFill>
                        </a:rPr>
                        <a:t>Sandesh</a:t>
                      </a:r>
                      <a:r>
                        <a:rPr lang="en-US" sz="1600" b="1" baseline="0" dirty="0" smtClean="0"/>
                        <a:t>’ application to realize an effective and efficient  </a:t>
                      </a:r>
                      <a:r>
                        <a:rPr lang="en-GB" sz="1600" b="1" dirty="0" smtClean="0"/>
                        <a:t>Management Information Systems (MIS) software for URSC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371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5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ISRO/DOS PFMS Web Services Interface System (IPWS)</a:t>
            </a:r>
            <a:endParaRPr lang="en-GB" sz="3600" b="1" dirty="0">
              <a:solidFill>
                <a:srgbClr val="FF66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67575" y="1826685"/>
            <a:ext cx="3888105" cy="402272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88720" y="1826685"/>
            <a:ext cx="5955030" cy="40233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1800" dirty="0" smtClean="0"/>
              <a:t>Responsible for complete </a:t>
            </a:r>
            <a:r>
              <a:rPr lang="en-US" sz="1800" dirty="0"/>
              <a:t>software development life cycle (SDLC) </a:t>
            </a:r>
            <a:r>
              <a:rPr lang="en-US" sz="1800" dirty="0" smtClean="0"/>
              <a:t>of this system.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b="1" dirty="0"/>
              <a:t>IPWS is </a:t>
            </a:r>
            <a:r>
              <a:rPr lang="en-US" sz="1800" b="1" dirty="0">
                <a:solidFill>
                  <a:srgbClr val="FF6600"/>
                </a:solidFill>
              </a:rPr>
              <a:t>background process </a:t>
            </a:r>
            <a:r>
              <a:rPr lang="en-US" sz="1800" b="1" dirty="0"/>
              <a:t>that process XML input requests received from COINS and validate it before sending it to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PFMS web services consumption system </a:t>
            </a:r>
            <a:r>
              <a:rPr lang="en-US" sz="1800" b="1" dirty="0"/>
              <a:t>for obtaining desired responses.</a:t>
            </a:r>
            <a:endParaRPr lang="en-IN" sz="1800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874768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219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WORK REPORT FOR THE PERIOD-24.05.2016 to TILL DATE</vt:lpstr>
      <vt:lpstr>Role and Responsibilities</vt:lpstr>
      <vt:lpstr>ISRO/DOS PFMS Web Services Interface System (IPWS)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ACCOUNT FOR THE PERIOD 01.07.2016 to TILL DATE</dc:title>
  <dc:creator>Hewlett-Packard Company</dc:creator>
  <cp:lastModifiedBy>Hewlett-Packard Company</cp:lastModifiedBy>
  <cp:revision>30</cp:revision>
  <dcterms:created xsi:type="dcterms:W3CDTF">2020-05-28T09:35:02Z</dcterms:created>
  <dcterms:modified xsi:type="dcterms:W3CDTF">2020-05-28T11:35:40Z</dcterms:modified>
</cp:coreProperties>
</file>