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8" r:id="rId3"/>
    <p:sldId id="259" r:id="rId4"/>
    <p:sldId id="266" r:id="rId5"/>
    <p:sldId id="262" r:id="rId6"/>
    <p:sldId id="263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8" autoAdjust="0"/>
  </p:normalViewPr>
  <p:slideViewPr>
    <p:cSldViewPr snapToGrid="0">
      <p:cViewPr>
        <p:scale>
          <a:sx n="100" d="100"/>
          <a:sy n="100" d="100"/>
        </p:scale>
        <p:origin x="79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1A9FF4-19EA-4B04-9BEF-D16ACDA8A41B}" type="doc">
      <dgm:prSet loTypeId="urn:microsoft.com/office/officeart/2008/layout/HorizontalMultiLevelHierarchy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D48D77-BE21-40B3-8CBE-A5E2180F17F6}">
      <dgm:prSet phldrT="[Text]" custT="1"/>
      <dgm:spPr/>
      <dgm:t>
        <a:bodyPr/>
        <a:lstStyle/>
        <a:p>
          <a:r>
            <a:rPr lang="en-US" sz="1600" b="1" dirty="0" smtClean="0"/>
            <a:t>/opt/PFMS/</a:t>
          </a:r>
          <a:endParaRPr lang="en-US" sz="1600" dirty="0"/>
        </a:p>
      </dgm:t>
    </dgm:pt>
    <dgm:pt modelId="{DE9434DD-CB97-4DF8-8B4E-A8D53054D5D8}" type="parTrans" cxnId="{25A55FA0-CACC-4A39-AC6C-31213C069B95}">
      <dgm:prSet/>
      <dgm:spPr/>
      <dgm:t>
        <a:bodyPr/>
        <a:lstStyle/>
        <a:p>
          <a:endParaRPr lang="en-US"/>
        </a:p>
      </dgm:t>
    </dgm:pt>
    <dgm:pt modelId="{F73CFAA2-E7B1-4A53-ACC4-DBE00B8F710B}" type="sibTrans" cxnId="{25A55FA0-CACC-4A39-AC6C-31213C069B95}">
      <dgm:prSet/>
      <dgm:spPr/>
      <dgm:t>
        <a:bodyPr/>
        <a:lstStyle/>
        <a:p>
          <a:endParaRPr lang="en-US"/>
        </a:p>
      </dgm:t>
    </dgm:pt>
    <dgm:pt modelId="{2799595B-A5B9-4141-9B92-E8A33ADA7F5C}">
      <dgm:prSet phldrT="[Text]"/>
      <dgm:spPr/>
      <dgm:t>
        <a:bodyPr/>
        <a:lstStyle/>
        <a:p>
          <a:r>
            <a:rPr lang="en-US" b="1" dirty="0" smtClean="0"/>
            <a:t>Outgoing</a:t>
          </a:r>
          <a:endParaRPr lang="en-US" b="1" dirty="0"/>
        </a:p>
      </dgm:t>
    </dgm:pt>
    <dgm:pt modelId="{A5E99A83-AD3E-4D9B-892D-67D3D64BAC18}" type="parTrans" cxnId="{AAD6FF71-9419-4B68-BFA2-0E02D183255C}">
      <dgm:prSet/>
      <dgm:spPr/>
      <dgm:t>
        <a:bodyPr/>
        <a:lstStyle/>
        <a:p>
          <a:endParaRPr lang="en-US"/>
        </a:p>
      </dgm:t>
    </dgm:pt>
    <dgm:pt modelId="{6ECEBC69-FF95-4755-B59F-BA069D9DB35F}" type="sibTrans" cxnId="{AAD6FF71-9419-4B68-BFA2-0E02D183255C}">
      <dgm:prSet/>
      <dgm:spPr/>
      <dgm:t>
        <a:bodyPr/>
        <a:lstStyle/>
        <a:p>
          <a:endParaRPr lang="en-US"/>
        </a:p>
      </dgm:t>
    </dgm:pt>
    <dgm:pt modelId="{73608496-C71E-4E04-954E-7324A877FCE6}">
      <dgm:prSet phldrT="[Text]"/>
      <dgm:spPr/>
      <dgm:t>
        <a:bodyPr/>
        <a:lstStyle/>
        <a:p>
          <a:r>
            <a:rPr lang="en-US" b="1" dirty="0" smtClean="0"/>
            <a:t>Pending</a:t>
          </a:r>
          <a:endParaRPr lang="en-US" b="1" dirty="0"/>
        </a:p>
      </dgm:t>
    </dgm:pt>
    <dgm:pt modelId="{2D02C620-56F9-42B4-A5F3-B2902AE52B07}" type="parTrans" cxnId="{85CF3BEC-2BB9-4DE4-AE43-5571BB97B6A4}">
      <dgm:prSet/>
      <dgm:spPr/>
      <dgm:t>
        <a:bodyPr/>
        <a:lstStyle/>
        <a:p>
          <a:endParaRPr lang="en-US"/>
        </a:p>
      </dgm:t>
    </dgm:pt>
    <dgm:pt modelId="{681BDFC0-D12E-4B5F-A069-96767514660F}" type="sibTrans" cxnId="{85CF3BEC-2BB9-4DE4-AE43-5571BB97B6A4}">
      <dgm:prSet/>
      <dgm:spPr/>
      <dgm:t>
        <a:bodyPr/>
        <a:lstStyle/>
        <a:p>
          <a:endParaRPr lang="en-US"/>
        </a:p>
      </dgm:t>
    </dgm:pt>
    <dgm:pt modelId="{F7718C43-EC58-416A-938B-C652B175DEA4}">
      <dgm:prSet phldrT="[Text]"/>
      <dgm:spPr/>
      <dgm:t>
        <a:bodyPr/>
        <a:lstStyle/>
        <a:p>
          <a:r>
            <a:rPr lang="en-US" b="1" dirty="0" smtClean="0"/>
            <a:t>Sent</a:t>
          </a:r>
          <a:endParaRPr lang="en-US" b="1" dirty="0"/>
        </a:p>
      </dgm:t>
    </dgm:pt>
    <dgm:pt modelId="{02D4C35B-757D-4A26-ABF9-EB062347B49C}" type="parTrans" cxnId="{42281A92-1148-400D-811A-AB6E156EB9FD}">
      <dgm:prSet/>
      <dgm:spPr/>
      <dgm:t>
        <a:bodyPr/>
        <a:lstStyle/>
        <a:p>
          <a:endParaRPr lang="en-US"/>
        </a:p>
      </dgm:t>
    </dgm:pt>
    <dgm:pt modelId="{B9CC0C24-C75A-41DC-A2AB-6B74AF630EBA}" type="sibTrans" cxnId="{42281A92-1148-400D-811A-AB6E156EB9FD}">
      <dgm:prSet/>
      <dgm:spPr/>
      <dgm:t>
        <a:bodyPr/>
        <a:lstStyle/>
        <a:p>
          <a:endParaRPr lang="en-US"/>
        </a:p>
      </dgm:t>
    </dgm:pt>
    <dgm:pt modelId="{4C365737-CB30-40F2-A17F-28A2ED83F818}">
      <dgm:prSet phldrT="[Text]"/>
      <dgm:spPr/>
      <dgm:t>
        <a:bodyPr/>
        <a:lstStyle/>
        <a:p>
          <a:r>
            <a:rPr lang="en-US" b="1" dirty="0" smtClean="0"/>
            <a:t>Response Success</a:t>
          </a:r>
          <a:endParaRPr lang="en-US" b="1" dirty="0"/>
        </a:p>
      </dgm:t>
    </dgm:pt>
    <dgm:pt modelId="{89F5C37F-389D-4EB0-B598-35B5D1E9207A}" type="parTrans" cxnId="{6BBE2A8F-3CFC-4B1F-803A-29217B57B134}">
      <dgm:prSet/>
      <dgm:spPr/>
      <dgm:t>
        <a:bodyPr/>
        <a:lstStyle/>
        <a:p>
          <a:endParaRPr lang="en-US"/>
        </a:p>
      </dgm:t>
    </dgm:pt>
    <dgm:pt modelId="{8C4C3C18-77F8-4528-A744-22A7F933F16C}" type="sibTrans" cxnId="{6BBE2A8F-3CFC-4B1F-803A-29217B57B134}">
      <dgm:prSet/>
      <dgm:spPr/>
      <dgm:t>
        <a:bodyPr/>
        <a:lstStyle/>
        <a:p>
          <a:endParaRPr lang="en-US"/>
        </a:p>
      </dgm:t>
    </dgm:pt>
    <dgm:pt modelId="{1461B457-6FD2-4CC4-9A19-91474B69B91D}">
      <dgm:prSet phldrT="[Text]"/>
      <dgm:spPr/>
      <dgm:t>
        <a:bodyPr/>
        <a:lstStyle/>
        <a:p>
          <a:r>
            <a:rPr lang="en-US" b="1" dirty="0" smtClean="0"/>
            <a:t>Response Failure</a:t>
          </a:r>
          <a:endParaRPr lang="en-US" b="1" dirty="0"/>
        </a:p>
      </dgm:t>
    </dgm:pt>
    <dgm:pt modelId="{F94C3D0C-24EA-421D-A927-2EAB58C8C5DE}" type="parTrans" cxnId="{DE94DAFF-B937-4DA6-8C1D-0ED13C0C34AE}">
      <dgm:prSet/>
      <dgm:spPr/>
      <dgm:t>
        <a:bodyPr/>
        <a:lstStyle/>
        <a:p>
          <a:endParaRPr lang="en-US"/>
        </a:p>
      </dgm:t>
    </dgm:pt>
    <dgm:pt modelId="{F8FB352F-AD5B-49E5-AB68-B7984675C7FD}" type="sibTrans" cxnId="{DE94DAFF-B937-4DA6-8C1D-0ED13C0C34AE}">
      <dgm:prSet/>
      <dgm:spPr/>
      <dgm:t>
        <a:bodyPr/>
        <a:lstStyle/>
        <a:p>
          <a:endParaRPr lang="en-US"/>
        </a:p>
      </dgm:t>
    </dgm:pt>
    <dgm:pt modelId="{7580BA2A-FDD6-4D25-AB7E-33651468206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100" b="1" dirty="0" err="1" smtClean="0"/>
            <a:t>SVPending</a:t>
          </a:r>
          <a:endParaRPr lang="en-US" sz="1100" b="1" dirty="0"/>
        </a:p>
      </dgm:t>
    </dgm:pt>
    <dgm:pt modelId="{C9953552-5260-4C2B-BE54-33FD1BBA5E72}" type="parTrans" cxnId="{18571B71-B8D2-41F0-A1FD-7BA9D7CBA68F}">
      <dgm:prSet/>
      <dgm:spPr/>
      <dgm:t>
        <a:bodyPr/>
        <a:lstStyle/>
        <a:p>
          <a:endParaRPr lang="en-US"/>
        </a:p>
      </dgm:t>
    </dgm:pt>
    <dgm:pt modelId="{A64DA436-0193-4D11-A174-10D97919F94F}" type="sibTrans" cxnId="{18571B71-B8D2-41F0-A1FD-7BA9D7CBA68F}">
      <dgm:prSet/>
      <dgm:spPr/>
      <dgm:t>
        <a:bodyPr/>
        <a:lstStyle/>
        <a:p>
          <a:endParaRPr lang="en-US"/>
        </a:p>
      </dgm:t>
    </dgm:pt>
    <dgm:pt modelId="{7B88B522-8C09-4369-BF24-2108C004F578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100" b="1" dirty="0" err="1" smtClean="0"/>
            <a:t>FASPending</a:t>
          </a:r>
          <a:endParaRPr lang="en-US" sz="1100" b="1" dirty="0"/>
        </a:p>
      </dgm:t>
    </dgm:pt>
    <dgm:pt modelId="{488E4E53-0EE4-4CCC-85FD-CCB1EBC499C8}" type="parTrans" cxnId="{BD9340CF-385F-4511-B84D-5E13289943FF}">
      <dgm:prSet/>
      <dgm:spPr/>
      <dgm:t>
        <a:bodyPr/>
        <a:lstStyle/>
        <a:p>
          <a:endParaRPr lang="en-US"/>
        </a:p>
      </dgm:t>
    </dgm:pt>
    <dgm:pt modelId="{4F461D30-A5B2-4AC0-9BC7-FD3BB71D827F}" type="sibTrans" cxnId="{BD9340CF-385F-4511-B84D-5E13289943FF}">
      <dgm:prSet/>
      <dgm:spPr/>
      <dgm:t>
        <a:bodyPr/>
        <a:lstStyle/>
        <a:p>
          <a:endParaRPr lang="en-US"/>
        </a:p>
      </dgm:t>
    </dgm:pt>
    <dgm:pt modelId="{4456A574-DC07-4E29-9503-E3088322F9EF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100" b="1" dirty="0" err="1" smtClean="0"/>
            <a:t>VendorPending</a:t>
          </a:r>
          <a:endParaRPr lang="en-US" sz="1100" b="1" dirty="0"/>
        </a:p>
      </dgm:t>
    </dgm:pt>
    <dgm:pt modelId="{45FB58CB-7DA1-4E14-B564-367C4C6C116B}" type="parTrans" cxnId="{8EF08AC9-713B-4A09-8702-1D8B1148D154}">
      <dgm:prSet/>
      <dgm:spPr/>
      <dgm:t>
        <a:bodyPr/>
        <a:lstStyle/>
        <a:p>
          <a:endParaRPr lang="en-US"/>
        </a:p>
      </dgm:t>
    </dgm:pt>
    <dgm:pt modelId="{E31D2D81-FD04-4F0F-9DA1-C391B26B2A1F}" type="sibTrans" cxnId="{8EF08AC9-713B-4A09-8702-1D8B1148D154}">
      <dgm:prSet/>
      <dgm:spPr/>
      <dgm:t>
        <a:bodyPr/>
        <a:lstStyle/>
        <a:p>
          <a:endParaRPr lang="en-US"/>
        </a:p>
      </dgm:t>
    </dgm:pt>
    <dgm:pt modelId="{8AD0ECD5-B82F-432A-A91A-57BA82016F1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100" b="1" dirty="0" err="1" smtClean="0"/>
            <a:t>PEPCPendingCase</a:t>
          </a:r>
          <a:endParaRPr lang="en-US" sz="1100" b="1" dirty="0"/>
        </a:p>
      </dgm:t>
    </dgm:pt>
    <dgm:pt modelId="{58A11B15-3820-4941-BE2E-F6D04A27C047}" type="parTrans" cxnId="{74CA1699-56AC-4929-86AB-D278C6996E61}">
      <dgm:prSet/>
      <dgm:spPr/>
      <dgm:t>
        <a:bodyPr/>
        <a:lstStyle/>
        <a:p>
          <a:endParaRPr lang="en-US"/>
        </a:p>
      </dgm:t>
    </dgm:pt>
    <dgm:pt modelId="{EB92243B-E820-4D23-91A5-AFB197689CAC}" type="sibTrans" cxnId="{74CA1699-56AC-4929-86AB-D278C6996E61}">
      <dgm:prSet/>
      <dgm:spPr/>
      <dgm:t>
        <a:bodyPr/>
        <a:lstStyle/>
        <a:p>
          <a:endParaRPr lang="en-US"/>
        </a:p>
      </dgm:t>
    </dgm:pt>
    <dgm:pt modelId="{205F9E91-23F9-491C-94EC-FEB94F6AC835}" type="pres">
      <dgm:prSet presAssocID="{581A9FF4-19EA-4B04-9BEF-D16ACDA8A41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62AE99-9FA0-4A70-9AF6-99A73CC7ACB6}" type="pres">
      <dgm:prSet presAssocID="{2CD48D77-BE21-40B3-8CBE-A5E2180F17F6}" presName="root1" presStyleCnt="0"/>
      <dgm:spPr/>
    </dgm:pt>
    <dgm:pt modelId="{53975860-54D1-405F-A889-01B934832FD4}" type="pres">
      <dgm:prSet presAssocID="{2CD48D77-BE21-40B3-8CBE-A5E2180F17F6}" presName="LevelOneTextNode" presStyleLbl="node0" presStyleIdx="0" presStyleCnt="1" custLinFactNeighborX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239F45-0F66-46AB-AF9A-840600D162AF}" type="pres">
      <dgm:prSet presAssocID="{2CD48D77-BE21-40B3-8CBE-A5E2180F17F6}" presName="level2hierChild" presStyleCnt="0"/>
      <dgm:spPr/>
    </dgm:pt>
    <dgm:pt modelId="{DAE6B772-9B80-4BC4-95A7-43B452B2A1C4}" type="pres">
      <dgm:prSet presAssocID="{A5E99A83-AD3E-4D9B-892D-67D3D64BAC18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00C2A214-3467-4290-A89A-2E37DFA85757}" type="pres">
      <dgm:prSet presAssocID="{A5E99A83-AD3E-4D9B-892D-67D3D64BAC18}" presName="connTx" presStyleLbl="parChTrans1D2" presStyleIdx="0" presStyleCnt="5"/>
      <dgm:spPr/>
      <dgm:t>
        <a:bodyPr/>
        <a:lstStyle/>
        <a:p>
          <a:endParaRPr lang="en-US"/>
        </a:p>
      </dgm:t>
    </dgm:pt>
    <dgm:pt modelId="{5C9387C0-03B8-479B-8991-E7A7CB118EDF}" type="pres">
      <dgm:prSet presAssocID="{2799595B-A5B9-4141-9B92-E8A33ADA7F5C}" presName="root2" presStyleCnt="0"/>
      <dgm:spPr/>
    </dgm:pt>
    <dgm:pt modelId="{BB105F6C-DE2C-4E49-95AA-A9AF5B53CF8A}" type="pres">
      <dgm:prSet presAssocID="{2799595B-A5B9-4141-9B92-E8A33ADA7F5C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E7CA06-C984-4265-87E8-2F778845DF5E}" type="pres">
      <dgm:prSet presAssocID="{2799595B-A5B9-4141-9B92-E8A33ADA7F5C}" presName="level3hierChild" presStyleCnt="0"/>
      <dgm:spPr/>
    </dgm:pt>
    <dgm:pt modelId="{66CA485B-68C8-4246-A6A6-9C133B1D148E}" type="pres">
      <dgm:prSet presAssocID="{2D02C620-56F9-42B4-A5F3-B2902AE52B07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E11BCC54-6891-4C63-9983-BEFA94519D29}" type="pres">
      <dgm:prSet presAssocID="{2D02C620-56F9-42B4-A5F3-B2902AE52B07}" presName="connTx" presStyleLbl="parChTrans1D2" presStyleIdx="1" presStyleCnt="5"/>
      <dgm:spPr/>
      <dgm:t>
        <a:bodyPr/>
        <a:lstStyle/>
        <a:p>
          <a:endParaRPr lang="en-US"/>
        </a:p>
      </dgm:t>
    </dgm:pt>
    <dgm:pt modelId="{175BE1DC-C17B-4BBD-B176-3E3D9F7DDEE7}" type="pres">
      <dgm:prSet presAssocID="{73608496-C71E-4E04-954E-7324A877FCE6}" presName="root2" presStyleCnt="0"/>
      <dgm:spPr/>
    </dgm:pt>
    <dgm:pt modelId="{49B28A51-79A3-45DF-93EF-FAC1549BD0C3}" type="pres">
      <dgm:prSet presAssocID="{73608496-C71E-4E04-954E-7324A877FCE6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9029C1-3A0D-4731-85EE-88B35068D615}" type="pres">
      <dgm:prSet presAssocID="{73608496-C71E-4E04-954E-7324A877FCE6}" presName="level3hierChild" presStyleCnt="0"/>
      <dgm:spPr/>
    </dgm:pt>
    <dgm:pt modelId="{B4D2F5E3-6F87-43A2-BA8A-2718C43C3B7A}" type="pres">
      <dgm:prSet presAssocID="{C9953552-5260-4C2B-BE54-33FD1BBA5E72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1CA0B04D-97FB-4AAE-B2BA-6865800C43C6}" type="pres">
      <dgm:prSet presAssocID="{C9953552-5260-4C2B-BE54-33FD1BBA5E72}" presName="connTx" presStyleLbl="parChTrans1D3" presStyleIdx="0" presStyleCnt="4"/>
      <dgm:spPr/>
      <dgm:t>
        <a:bodyPr/>
        <a:lstStyle/>
        <a:p>
          <a:endParaRPr lang="en-US"/>
        </a:p>
      </dgm:t>
    </dgm:pt>
    <dgm:pt modelId="{BD4DE4AC-0CBC-4C0C-80CE-0E940ECC2267}" type="pres">
      <dgm:prSet presAssocID="{7580BA2A-FDD6-4D25-AB7E-33651468206C}" presName="root2" presStyleCnt="0"/>
      <dgm:spPr/>
    </dgm:pt>
    <dgm:pt modelId="{D2AF1980-0A0B-43F8-9A7D-6954BB8A5458}" type="pres">
      <dgm:prSet presAssocID="{7580BA2A-FDD6-4D25-AB7E-33651468206C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3F68E5-83CE-49CC-84FC-63E460A6F3B9}" type="pres">
      <dgm:prSet presAssocID="{7580BA2A-FDD6-4D25-AB7E-33651468206C}" presName="level3hierChild" presStyleCnt="0"/>
      <dgm:spPr/>
    </dgm:pt>
    <dgm:pt modelId="{979116C9-67B1-4E10-B6DD-5028EA053226}" type="pres">
      <dgm:prSet presAssocID="{488E4E53-0EE4-4CCC-85FD-CCB1EBC499C8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B4ECD626-F8DE-4A03-8BBE-286133768483}" type="pres">
      <dgm:prSet presAssocID="{488E4E53-0EE4-4CCC-85FD-CCB1EBC499C8}" presName="connTx" presStyleLbl="parChTrans1D3" presStyleIdx="1" presStyleCnt="4"/>
      <dgm:spPr/>
      <dgm:t>
        <a:bodyPr/>
        <a:lstStyle/>
        <a:p>
          <a:endParaRPr lang="en-US"/>
        </a:p>
      </dgm:t>
    </dgm:pt>
    <dgm:pt modelId="{8F7DBB44-4E33-4391-BB32-9D0676C50313}" type="pres">
      <dgm:prSet presAssocID="{7B88B522-8C09-4369-BF24-2108C004F578}" presName="root2" presStyleCnt="0"/>
      <dgm:spPr/>
    </dgm:pt>
    <dgm:pt modelId="{48E5A03B-FA17-4D8C-AF4D-95792EEA64BA}" type="pres">
      <dgm:prSet presAssocID="{7B88B522-8C09-4369-BF24-2108C004F578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CA96CA-3B4A-4C67-A7AA-26036171883F}" type="pres">
      <dgm:prSet presAssocID="{7B88B522-8C09-4369-BF24-2108C004F578}" presName="level3hierChild" presStyleCnt="0"/>
      <dgm:spPr/>
    </dgm:pt>
    <dgm:pt modelId="{01C1B402-0020-44DF-9A62-E5610B5CD990}" type="pres">
      <dgm:prSet presAssocID="{45FB58CB-7DA1-4E14-B564-367C4C6C116B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A9542A7C-87DC-4569-9ABE-6DE548FB93BF}" type="pres">
      <dgm:prSet presAssocID="{45FB58CB-7DA1-4E14-B564-367C4C6C116B}" presName="connTx" presStyleLbl="parChTrans1D3" presStyleIdx="2" presStyleCnt="4"/>
      <dgm:spPr/>
      <dgm:t>
        <a:bodyPr/>
        <a:lstStyle/>
        <a:p>
          <a:endParaRPr lang="en-US"/>
        </a:p>
      </dgm:t>
    </dgm:pt>
    <dgm:pt modelId="{86940C3D-30FE-40DE-8FE1-C0097A6BDD91}" type="pres">
      <dgm:prSet presAssocID="{4456A574-DC07-4E29-9503-E3088322F9EF}" presName="root2" presStyleCnt="0"/>
      <dgm:spPr/>
    </dgm:pt>
    <dgm:pt modelId="{92AE9F0A-4317-4E08-B368-5F7267F9C11E}" type="pres">
      <dgm:prSet presAssocID="{4456A574-DC07-4E29-9503-E3088322F9EF}" presName="LevelTwoTextNode" presStyleLbl="node3" presStyleIdx="2" presStyleCnt="4" custScaleX="1424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7C87A8-14C5-4935-BA88-4793211D5393}" type="pres">
      <dgm:prSet presAssocID="{4456A574-DC07-4E29-9503-E3088322F9EF}" presName="level3hierChild" presStyleCnt="0"/>
      <dgm:spPr/>
    </dgm:pt>
    <dgm:pt modelId="{0F8821C7-4A3D-44E6-8A21-8DF0FF4061D6}" type="pres">
      <dgm:prSet presAssocID="{58A11B15-3820-4941-BE2E-F6D04A27C047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15C4DF66-D3B1-4B62-AD25-3512467F8125}" type="pres">
      <dgm:prSet presAssocID="{58A11B15-3820-4941-BE2E-F6D04A27C047}" presName="connTx" presStyleLbl="parChTrans1D3" presStyleIdx="3" presStyleCnt="4"/>
      <dgm:spPr/>
      <dgm:t>
        <a:bodyPr/>
        <a:lstStyle/>
        <a:p>
          <a:endParaRPr lang="en-US"/>
        </a:p>
      </dgm:t>
    </dgm:pt>
    <dgm:pt modelId="{F5CF13CE-A671-4CA6-9645-87818954A3B0}" type="pres">
      <dgm:prSet presAssocID="{8AD0ECD5-B82F-432A-A91A-57BA82016F10}" presName="root2" presStyleCnt="0"/>
      <dgm:spPr/>
    </dgm:pt>
    <dgm:pt modelId="{46578617-3BC7-4745-ACFC-294A4ADE715F}" type="pres">
      <dgm:prSet presAssocID="{8AD0ECD5-B82F-432A-A91A-57BA82016F10}" presName="LevelTwoTextNode" presStyleLbl="node3" presStyleIdx="3" presStyleCnt="4" custScaleX="1337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2B4E28-9224-4531-8F37-DE02FF676BD8}" type="pres">
      <dgm:prSet presAssocID="{8AD0ECD5-B82F-432A-A91A-57BA82016F10}" presName="level3hierChild" presStyleCnt="0"/>
      <dgm:spPr/>
    </dgm:pt>
    <dgm:pt modelId="{BA9559E5-A1E7-4EED-A02D-40E9AD225969}" type="pres">
      <dgm:prSet presAssocID="{02D4C35B-757D-4A26-ABF9-EB062347B49C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E3418C5C-8673-493C-BF06-0B6808D5A844}" type="pres">
      <dgm:prSet presAssocID="{02D4C35B-757D-4A26-ABF9-EB062347B49C}" presName="connTx" presStyleLbl="parChTrans1D2" presStyleIdx="2" presStyleCnt="5"/>
      <dgm:spPr/>
      <dgm:t>
        <a:bodyPr/>
        <a:lstStyle/>
        <a:p>
          <a:endParaRPr lang="en-US"/>
        </a:p>
      </dgm:t>
    </dgm:pt>
    <dgm:pt modelId="{8367E4B9-9825-4576-84E4-5C005B5D242F}" type="pres">
      <dgm:prSet presAssocID="{F7718C43-EC58-416A-938B-C652B175DEA4}" presName="root2" presStyleCnt="0"/>
      <dgm:spPr/>
    </dgm:pt>
    <dgm:pt modelId="{664035F2-8451-4E45-873D-0B24AECBE763}" type="pres">
      <dgm:prSet presAssocID="{F7718C43-EC58-416A-938B-C652B175DEA4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7F92A9-6A77-49CB-B1BC-9FC2C0F0B73B}" type="pres">
      <dgm:prSet presAssocID="{F7718C43-EC58-416A-938B-C652B175DEA4}" presName="level3hierChild" presStyleCnt="0"/>
      <dgm:spPr/>
    </dgm:pt>
    <dgm:pt modelId="{0202EF73-3765-429E-A44A-6449D2AEBE56}" type="pres">
      <dgm:prSet presAssocID="{89F5C37F-389D-4EB0-B598-35B5D1E9207A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439D667A-8105-4063-98AA-2CAA45C70126}" type="pres">
      <dgm:prSet presAssocID="{89F5C37F-389D-4EB0-B598-35B5D1E9207A}" presName="connTx" presStyleLbl="parChTrans1D2" presStyleIdx="3" presStyleCnt="5"/>
      <dgm:spPr/>
      <dgm:t>
        <a:bodyPr/>
        <a:lstStyle/>
        <a:p>
          <a:endParaRPr lang="en-US"/>
        </a:p>
      </dgm:t>
    </dgm:pt>
    <dgm:pt modelId="{EAB86063-4B83-4998-B1BB-508DA1398D96}" type="pres">
      <dgm:prSet presAssocID="{4C365737-CB30-40F2-A17F-28A2ED83F818}" presName="root2" presStyleCnt="0"/>
      <dgm:spPr/>
    </dgm:pt>
    <dgm:pt modelId="{2CCCFC99-71B2-4144-9B5F-1B9107AA16AA}" type="pres">
      <dgm:prSet presAssocID="{4C365737-CB30-40F2-A17F-28A2ED83F818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4D88AB-CA15-43D9-9A89-0408B6BBB392}" type="pres">
      <dgm:prSet presAssocID="{4C365737-CB30-40F2-A17F-28A2ED83F818}" presName="level3hierChild" presStyleCnt="0"/>
      <dgm:spPr/>
    </dgm:pt>
    <dgm:pt modelId="{C6DC9683-92CD-4183-9F86-CDB5A9B13078}" type="pres">
      <dgm:prSet presAssocID="{F94C3D0C-24EA-421D-A927-2EAB58C8C5DE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D41C7770-0946-4222-AA92-57871C027F38}" type="pres">
      <dgm:prSet presAssocID="{F94C3D0C-24EA-421D-A927-2EAB58C8C5DE}" presName="connTx" presStyleLbl="parChTrans1D2" presStyleIdx="4" presStyleCnt="5"/>
      <dgm:spPr/>
      <dgm:t>
        <a:bodyPr/>
        <a:lstStyle/>
        <a:p>
          <a:endParaRPr lang="en-US"/>
        </a:p>
      </dgm:t>
    </dgm:pt>
    <dgm:pt modelId="{BDAF2504-56CC-499D-8320-C8AB9D55DCDE}" type="pres">
      <dgm:prSet presAssocID="{1461B457-6FD2-4CC4-9A19-91474B69B91D}" presName="root2" presStyleCnt="0"/>
      <dgm:spPr/>
    </dgm:pt>
    <dgm:pt modelId="{7EB01731-D03F-4C88-8DF2-D6243ECEC4AE}" type="pres">
      <dgm:prSet presAssocID="{1461B457-6FD2-4CC4-9A19-91474B69B91D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1B9234-80B6-4B43-8C70-3890AFB4A102}" type="pres">
      <dgm:prSet presAssocID="{1461B457-6FD2-4CC4-9A19-91474B69B91D}" presName="level3hierChild" presStyleCnt="0"/>
      <dgm:spPr/>
    </dgm:pt>
  </dgm:ptLst>
  <dgm:cxnLst>
    <dgm:cxn modelId="{9826E078-E0F1-4B7D-ADA0-B3D190FAB21A}" type="presOf" srcId="{02D4C35B-757D-4A26-ABF9-EB062347B49C}" destId="{BA9559E5-A1E7-4EED-A02D-40E9AD225969}" srcOrd="0" destOrd="0" presId="urn:microsoft.com/office/officeart/2008/layout/HorizontalMultiLevelHierarchy"/>
    <dgm:cxn modelId="{AAD6FF71-9419-4B68-BFA2-0E02D183255C}" srcId="{2CD48D77-BE21-40B3-8CBE-A5E2180F17F6}" destId="{2799595B-A5B9-4141-9B92-E8A33ADA7F5C}" srcOrd="0" destOrd="0" parTransId="{A5E99A83-AD3E-4D9B-892D-67D3D64BAC18}" sibTransId="{6ECEBC69-FF95-4755-B59F-BA069D9DB35F}"/>
    <dgm:cxn modelId="{8EF08AC9-713B-4A09-8702-1D8B1148D154}" srcId="{73608496-C71E-4E04-954E-7324A877FCE6}" destId="{4456A574-DC07-4E29-9503-E3088322F9EF}" srcOrd="2" destOrd="0" parTransId="{45FB58CB-7DA1-4E14-B564-367C4C6C116B}" sibTransId="{E31D2D81-FD04-4F0F-9DA1-C391B26B2A1F}"/>
    <dgm:cxn modelId="{0348287F-75A9-4CD7-9DCC-24EBC0EBC196}" type="presOf" srcId="{4456A574-DC07-4E29-9503-E3088322F9EF}" destId="{92AE9F0A-4317-4E08-B368-5F7267F9C11E}" srcOrd="0" destOrd="0" presId="urn:microsoft.com/office/officeart/2008/layout/HorizontalMultiLevelHierarchy"/>
    <dgm:cxn modelId="{85B8BF06-77FB-4813-9B94-A15DE0B6E520}" type="presOf" srcId="{8AD0ECD5-B82F-432A-A91A-57BA82016F10}" destId="{46578617-3BC7-4745-ACFC-294A4ADE715F}" srcOrd="0" destOrd="0" presId="urn:microsoft.com/office/officeart/2008/layout/HorizontalMultiLevelHierarchy"/>
    <dgm:cxn modelId="{42281A92-1148-400D-811A-AB6E156EB9FD}" srcId="{2CD48D77-BE21-40B3-8CBE-A5E2180F17F6}" destId="{F7718C43-EC58-416A-938B-C652B175DEA4}" srcOrd="2" destOrd="0" parTransId="{02D4C35B-757D-4A26-ABF9-EB062347B49C}" sibTransId="{B9CC0C24-C75A-41DC-A2AB-6B74AF630EBA}"/>
    <dgm:cxn modelId="{6BBE2A8F-3CFC-4B1F-803A-29217B57B134}" srcId="{2CD48D77-BE21-40B3-8CBE-A5E2180F17F6}" destId="{4C365737-CB30-40F2-A17F-28A2ED83F818}" srcOrd="3" destOrd="0" parTransId="{89F5C37F-389D-4EB0-B598-35B5D1E9207A}" sibTransId="{8C4C3C18-77F8-4528-A744-22A7F933F16C}"/>
    <dgm:cxn modelId="{DE94DAFF-B937-4DA6-8C1D-0ED13C0C34AE}" srcId="{2CD48D77-BE21-40B3-8CBE-A5E2180F17F6}" destId="{1461B457-6FD2-4CC4-9A19-91474B69B91D}" srcOrd="4" destOrd="0" parTransId="{F94C3D0C-24EA-421D-A927-2EAB58C8C5DE}" sibTransId="{F8FB352F-AD5B-49E5-AB68-B7984675C7FD}"/>
    <dgm:cxn modelId="{5F951319-233D-448E-84F3-5A7CB1618BBD}" type="presOf" srcId="{488E4E53-0EE4-4CCC-85FD-CCB1EBC499C8}" destId="{B4ECD626-F8DE-4A03-8BBE-286133768483}" srcOrd="1" destOrd="0" presId="urn:microsoft.com/office/officeart/2008/layout/HorizontalMultiLevelHierarchy"/>
    <dgm:cxn modelId="{25A55FA0-CACC-4A39-AC6C-31213C069B95}" srcId="{581A9FF4-19EA-4B04-9BEF-D16ACDA8A41B}" destId="{2CD48D77-BE21-40B3-8CBE-A5E2180F17F6}" srcOrd="0" destOrd="0" parTransId="{DE9434DD-CB97-4DF8-8B4E-A8D53054D5D8}" sibTransId="{F73CFAA2-E7B1-4A53-ACC4-DBE00B8F710B}"/>
    <dgm:cxn modelId="{BD9340CF-385F-4511-B84D-5E13289943FF}" srcId="{73608496-C71E-4E04-954E-7324A877FCE6}" destId="{7B88B522-8C09-4369-BF24-2108C004F578}" srcOrd="1" destOrd="0" parTransId="{488E4E53-0EE4-4CCC-85FD-CCB1EBC499C8}" sibTransId="{4F461D30-A5B2-4AC0-9BC7-FD3BB71D827F}"/>
    <dgm:cxn modelId="{2B8BB3C1-28F4-4410-9E2E-9AB516E471BE}" type="presOf" srcId="{58A11B15-3820-4941-BE2E-F6D04A27C047}" destId="{0F8821C7-4A3D-44E6-8A21-8DF0FF4061D6}" srcOrd="0" destOrd="0" presId="urn:microsoft.com/office/officeart/2008/layout/HorizontalMultiLevelHierarchy"/>
    <dgm:cxn modelId="{6F1C1709-A4F9-4B26-A89D-830C2B20E7BD}" type="presOf" srcId="{89F5C37F-389D-4EB0-B598-35B5D1E9207A}" destId="{0202EF73-3765-429E-A44A-6449D2AEBE56}" srcOrd="0" destOrd="0" presId="urn:microsoft.com/office/officeart/2008/layout/HorizontalMultiLevelHierarchy"/>
    <dgm:cxn modelId="{C8DF7BA3-DB84-448F-9EE2-3ED91402466E}" type="presOf" srcId="{45FB58CB-7DA1-4E14-B564-367C4C6C116B}" destId="{01C1B402-0020-44DF-9A62-E5610B5CD990}" srcOrd="0" destOrd="0" presId="urn:microsoft.com/office/officeart/2008/layout/HorizontalMultiLevelHierarchy"/>
    <dgm:cxn modelId="{C58F9FA3-8530-4E58-AD0F-6CEE920A6D56}" type="presOf" srcId="{1461B457-6FD2-4CC4-9A19-91474B69B91D}" destId="{7EB01731-D03F-4C88-8DF2-D6243ECEC4AE}" srcOrd="0" destOrd="0" presId="urn:microsoft.com/office/officeart/2008/layout/HorizontalMultiLevelHierarchy"/>
    <dgm:cxn modelId="{E098C6BD-4CE6-4F91-A1D6-17C9A87AC28B}" type="presOf" srcId="{02D4C35B-757D-4A26-ABF9-EB062347B49C}" destId="{E3418C5C-8673-493C-BF06-0B6808D5A844}" srcOrd="1" destOrd="0" presId="urn:microsoft.com/office/officeart/2008/layout/HorizontalMultiLevelHierarchy"/>
    <dgm:cxn modelId="{D0DF096F-5956-44DD-8F99-F70EB0544467}" type="presOf" srcId="{A5E99A83-AD3E-4D9B-892D-67D3D64BAC18}" destId="{00C2A214-3467-4290-A89A-2E37DFA85757}" srcOrd="1" destOrd="0" presId="urn:microsoft.com/office/officeart/2008/layout/HorizontalMultiLevelHierarchy"/>
    <dgm:cxn modelId="{0620A9E4-E114-42B4-BA73-ECCEAC2A6703}" type="presOf" srcId="{C9953552-5260-4C2B-BE54-33FD1BBA5E72}" destId="{1CA0B04D-97FB-4AAE-B2BA-6865800C43C6}" srcOrd="1" destOrd="0" presId="urn:microsoft.com/office/officeart/2008/layout/HorizontalMultiLevelHierarchy"/>
    <dgm:cxn modelId="{F70DB969-7C53-4769-B50A-84D53CA10A36}" type="presOf" srcId="{2D02C620-56F9-42B4-A5F3-B2902AE52B07}" destId="{66CA485B-68C8-4246-A6A6-9C133B1D148E}" srcOrd="0" destOrd="0" presId="urn:microsoft.com/office/officeart/2008/layout/HorizontalMultiLevelHierarchy"/>
    <dgm:cxn modelId="{118BEA0B-24B6-43A5-9B5E-BB5F318B63C3}" type="presOf" srcId="{F94C3D0C-24EA-421D-A927-2EAB58C8C5DE}" destId="{C6DC9683-92CD-4183-9F86-CDB5A9B13078}" srcOrd="0" destOrd="0" presId="urn:microsoft.com/office/officeart/2008/layout/HorizontalMultiLevelHierarchy"/>
    <dgm:cxn modelId="{D22028CF-1ACC-4280-9E96-477D98FF5F88}" type="presOf" srcId="{F7718C43-EC58-416A-938B-C652B175DEA4}" destId="{664035F2-8451-4E45-873D-0B24AECBE763}" srcOrd="0" destOrd="0" presId="urn:microsoft.com/office/officeart/2008/layout/HorizontalMultiLevelHierarchy"/>
    <dgm:cxn modelId="{60A6549D-6C4F-4226-9404-2AB58E572FA7}" type="presOf" srcId="{A5E99A83-AD3E-4D9B-892D-67D3D64BAC18}" destId="{DAE6B772-9B80-4BC4-95A7-43B452B2A1C4}" srcOrd="0" destOrd="0" presId="urn:microsoft.com/office/officeart/2008/layout/HorizontalMultiLevelHierarchy"/>
    <dgm:cxn modelId="{58E1AEBC-5DDE-4F2F-A937-5D188C1B9B43}" type="presOf" srcId="{2799595B-A5B9-4141-9B92-E8A33ADA7F5C}" destId="{BB105F6C-DE2C-4E49-95AA-A9AF5B53CF8A}" srcOrd="0" destOrd="0" presId="urn:microsoft.com/office/officeart/2008/layout/HorizontalMultiLevelHierarchy"/>
    <dgm:cxn modelId="{9D75E9BA-293F-4EF1-AD38-D79434133A30}" type="presOf" srcId="{7580BA2A-FDD6-4D25-AB7E-33651468206C}" destId="{D2AF1980-0A0B-43F8-9A7D-6954BB8A5458}" srcOrd="0" destOrd="0" presId="urn:microsoft.com/office/officeart/2008/layout/HorizontalMultiLevelHierarchy"/>
    <dgm:cxn modelId="{678C744C-902D-4C26-A34B-B0E606AD2000}" type="presOf" srcId="{F94C3D0C-24EA-421D-A927-2EAB58C8C5DE}" destId="{D41C7770-0946-4222-AA92-57871C027F38}" srcOrd="1" destOrd="0" presId="urn:microsoft.com/office/officeart/2008/layout/HorizontalMultiLevelHierarchy"/>
    <dgm:cxn modelId="{85CF3BEC-2BB9-4DE4-AE43-5571BB97B6A4}" srcId="{2CD48D77-BE21-40B3-8CBE-A5E2180F17F6}" destId="{73608496-C71E-4E04-954E-7324A877FCE6}" srcOrd="1" destOrd="0" parTransId="{2D02C620-56F9-42B4-A5F3-B2902AE52B07}" sibTransId="{681BDFC0-D12E-4B5F-A069-96767514660F}"/>
    <dgm:cxn modelId="{24C66857-A79D-4474-BABA-80A97F4C7497}" type="presOf" srcId="{4C365737-CB30-40F2-A17F-28A2ED83F818}" destId="{2CCCFC99-71B2-4144-9B5F-1B9107AA16AA}" srcOrd="0" destOrd="0" presId="urn:microsoft.com/office/officeart/2008/layout/HorizontalMultiLevelHierarchy"/>
    <dgm:cxn modelId="{2EEF3558-BA80-4F42-9F2C-4CABC21865CF}" type="presOf" srcId="{58A11B15-3820-4941-BE2E-F6D04A27C047}" destId="{15C4DF66-D3B1-4B62-AD25-3512467F8125}" srcOrd="1" destOrd="0" presId="urn:microsoft.com/office/officeart/2008/layout/HorizontalMultiLevelHierarchy"/>
    <dgm:cxn modelId="{6BB2D755-293E-4744-B266-8114148262D2}" type="presOf" srcId="{73608496-C71E-4E04-954E-7324A877FCE6}" destId="{49B28A51-79A3-45DF-93EF-FAC1549BD0C3}" srcOrd="0" destOrd="0" presId="urn:microsoft.com/office/officeart/2008/layout/HorizontalMultiLevelHierarchy"/>
    <dgm:cxn modelId="{136427DC-9447-47B3-B259-945ABF51844A}" type="presOf" srcId="{7B88B522-8C09-4369-BF24-2108C004F578}" destId="{48E5A03B-FA17-4D8C-AF4D-95792EEA64BA}" srcOrd="0" destOrd="0" presId="urn:microsoft.com/office/officeart/2008/layout/HorizontalMultiLevelHierarchy"/>
    <dgm:cxn modelId="{212897A1-E32D-4577-A1D9-03A40EEC5849}" type="presOf" srcId="{581A9FF4-19EA-4B04-9BEF-D16ACDA8A41B}" destId="{205F9E91-23F9-491C-94EC-FEB94F6AC835}" srcOrd="0" destOrd="0" presId="urn:microsoft.com/office/officeart/2008/layout/HorizontalMultiLevelHierarchy"/>
    <dgm:cxn modelId="{18571B71-B8D2-41F0-A1FD-7BA9D7CBA68F}" srcId="{73608496-C71E-4E04-954E-7324A877FCE6}" destId="{7580BA2A-FDD6-4D25-AB7E-33651468206C}" srcOrd="0" destOrd="0" parTransId="{C9953552-5260-4C2B-BE54-33FD1BBA5E72}" sibTransId="{A64DA436-0193-4D11-A174-10D97919F94F}"/>
    <dgm:cxn modelId="{12AED730-941D-441D-9222-705B595E4CB3}" type="presOf" srcId="{C9953552-5260-4C2B-BE54-33FD1BBA5E72}" destId="{B4D2F5E3-6F87-43A2-BA8A-2718C43C3B7A}" srcOrd="0" destOrd="0" presId="urn:microsoft.com/office/officeart/2008/layout/HorizontalMultiLevelHierarchy"/>
    <dgm:cxn modelId="{7AE86A1F-AC48-419A-9875-F0B55433C0A2}" type="presOf" srcId="{2D02C620-56F9-42B4-A5F3-B2902AE52B07}" destId="{E11BCC54-6891-4C63-9983-BEFA94519D29}" srcOrd="1" destOrd="0" presId="urn:microsoft.com/office/officeart/2008/layout/HorizontalMultiLevelHierarchy"/>
    <dgm:cxn modelId="{2FC165DD-640C-4F23-A598-E1B8A060F514}" type="presOf" srcId="{488E4E53-0EE4-4CCC-85FD-CCB1EBC499C8}" destId="{979116C9-67B1-4E10-B6DD-5028EA053226}" srcOrd="0" destOrd="0" presId="urn:microsoft.com/office/officeart/2008/layout/HorizontalMultiLevelHierarchy"/>
    <dgm:cxn modelId="{882DBE9D-81D6-4905-8486-38F7467BD5B4}" type="presOf" srcId="{45FB58CB-7DA1-4E14-B564-367C4C6C116B}" destId="{A9542A7C-87DC-4569-9ABE-6DE548FB93BF}" srcOrd="1" destOrd="0" presId="urn:microsoft.com/office/officeart/2008/layout/HorizontalMultiLevelHierarchy"/>
    <dgm:cxn modelId="{74CA1699-56AC-4929-86AB-D278C6996E61}" srcId="{73608496-C71E-4E04-954E-7324A877FCE6}" destId="{8AD0ECD5-B82F-432A-A91A-57BA82016F10}" srcOrd="3" destOrd="0" parTransId="{58A11B15-3820-4941-BE2E-F6D04A27C047}" sibTransId="{EB92243B-E820-4D23-91A5-AFB197689CAC}"/>
    <dgm:cxn modelId="{ACFDADFD-BE97-402C-A604-F6ABC14BCD74}" type="presOf" srcId="{89F5C37F-389D-4EB0-B598-35B5D1E9207A}" destId="{439D667A-8105-4063-98AA-2CAA45C70126}" srcOrd="1" destOrd="0" presId="urn:microsoft.com/office/officeart/2008/layout/HorizontalMultiLevelHierarchy"/>
    <dgm:cxn modelId="{1D0174DB-EBCD-4E97-BC1D-95C59AC4E152}" type="presOf" srcId="{2CD48D77-BE21-40B3-8CBE-A5E2180F17F6}" destId="{53975860-54D1-405F-A889-01B934832FD4}" srcOrd="0" destOrd="0" presId="urn:microsoft.com/office/officeart/2008/layout/HorizontalMultiLevelHierarchy"/>
    <dgm:cxn modelId="{B722087B-A976-481A-96D3-363FA3C69B15}" type="presParOf" srcId="{205F9E91-23F9-491C-94EC-FEB94F6AC835}" destId="{3A62AE99-9FA0-4A70-9AF6-99A73CC7ACB6}" srcOrd="0" destOrd="0" presId="urn:microsoft.com/office/officeart/2008/layout/HorizontalMultiLevelHierarchy"/>
    <dgm:cxn modelId="{3A0FA4FA-A943-4F62-8852-28357287B4F9}" type="presParOf" srcId="{3A62AE99-9FA0-4A70-9AF6-99A73CC7ACB6}" destId="{53975860-54D1-405F-A889-01B934832FD4}" srcOrd="0" destOrd="0" presId="urn:microsoft.com/office/officeart/2008/layout/HorizontalMultiLevelHierarchy"/>
    <dgm:cxn modelId="{17108245-AC1E-472C-BCF8-049366CD05BF}" type="presParOf" srcId="{3A62AE99-9FA0-4A70-9AF6-99A73CC7ACB6}" destId="{6D239F45-0F66-46AB-AF9A-840600D162AF}" srcOrd="1" destOrd="0" presId="urn:microsoft.com/office/officeart/2008/layout/HorizontalMultiLevelHierarchy"/>
    <dgm:cxn modelId="{C5A478BD-F7C6-46D6-9E67-F8F56E783BCF}" type="presParOf" srcId="{6D239F45-0F66-46AB-AF9A-840600D162AF}" destId="{DAE6B772-9B80-4BC4-95A7-43B452B2A1C4}" srcOrd="0" destOrd="0" presId="urn:microsoft.com/office/officeart/2008/layout/HorizontalMultiLevelHierarchy"/>
    <dgm:cxn modelId="{2187A187-1F15-4140-BBFE-01FACA6E6B9B}" type="presParOf" srcId="{DAE6B772-9B80-4BC4-95A7-43B452B2A1C4}" destId="{00C2A214-3467-4290-A89A-2E37DFA85757}" srcOrd="0" destOrd="0" presId="urn:microsoft.com/office/officeart/2008/layout/HorizontalMultiLevelHierarchy"/>
    <dgm:cxn modelId="{BE90B5A9-B79F-40A8-97BA-AAD8F84F5ED3}" type="presParOf" srcId="{6D239F45-0F66-46AB-AF9A-840600D162AF}" destId="{5C9387C0-03B8-479B-8991-E7A7CB118EDF}" srcOrd="1" destOrd="0" presId="urn:microsoft.com/office/officeart/2008/layout/HorizontalMultiLevelHierarchy"/>
    <dgm:cxn modelId="{CED9B8E5-5BF1-41D6-BAFD-44D19913E0D7}" type="presParOf" srcId="{5C9387C0-03B8-479B-8991-E7A7CB118EDF}" destId="{BB105F6C-DE2C-4E49-95AA-A9AF5B53CF8A}" srcOrd="0" destOrd="0" presId="urn:microsoft.com/office/officeart/2008/layout/HorizontalMultiLevelHierarchy"/>
    <dgm:cxn modelId="{2AC057CD-26A3-42A0-83FF-838EDEA255BA}" type="presParOf" srcId="{5C9387C0-03B8-479B-8991-E7A7CB118EDF}" destId="{8AE7CA06-C984-4265-87E8-2F778845DF5E}" srcOrd="1" destOrd="0" presId="urn:microsoft.com/office/officeart/2008/layout/HorizontalMultiLevelHierarchy"/>
    <dgm:cxn modelId="{AF1DDF5C-BC32-4422-AE33-6A4D79EF81CD}" type="presParOf" srcId="{6D239F45-0F66-46AB-AF9A-840600D162AF}" destId="{66CA485B-68C8-4246-A6A6-9C133B1D148E}" srcOrd="2" destOrd="0" presId="urn:microsoft.com/office/officeart/2008/layout/HorizontalMultiLevelHierarchy"/>
    <dgm:cxn modelId="{3ABDB778-E6C0-445C-812F-4C6F20926C51}" type="presParOf" srcId="{66CA485B-68C8-4246-A6A6-9C133B1D148E}" destId="{E11BCC54-6891-4C63-9983-BEFA94519D29}" srcOrd="0" destOrd="0" presId="urn:microsoft.com/office/officeart/2008/layout/HorizontalMultiLevelHierarchy"/>
    <dgm:cxn modelId="{5D49048C-B3F9-4821-B6DE-974346DB1184}" type="presParOf" srcId="{6D239F45-0F66-46AB-AF9A-840600D162AF}" destId="{175BE1DC-C17B-4BBD-B176-3E3D9F7DDEE7}" srcOrd="3" destOrd="0" presId="urn:microsoft.com/office/officeart/2008/layout/HorizontalMultiLevelHierarchy"/>
    <dgm:cxn modelId="{DE181991-5BB2-4883-8373-126D96CBCCB1}" type="presParOf" srcId="{175BE1DC-C17B-4BBD-B176-3E3D9F7DDEE7}" destId="{49B28A51-79A3-45DF-93EF-FAC1549BD0C3}" srcOrd="0" destOrd="0" presId="urn:microsoft.com/office/officeart/2008/layout/HorizontalMultiLevelHierarchy"/>
    <dgm:cxn modelId="{B5668F32-7751-497C-B372-1B56D554781F}" type="presParOf" srcId="{175BE1DC-C17B-4BBD-B176-3E3D9F7DDEE7}" destId="{599029C1-3A0D-4731-85EE-88B35068D615}" srcOrd="1" destOrd="0" presId="urn:microsoft.com/office/officeart/2008/layout/HorizontalMultiLevelHierarchy"/>
    <dgm:cxn modelId="{06B2A185-5576-4B17-B4B7-BC7711213219}" type="presParOf" srcId="{599029C1-3A0D-4731-85EE-88B35068D615}" destId="{B4D2F5E3-6F87-43A2-BA8A-2718C43C3B7A}" srcOrd="0" destOrd="0" presId="urn:microsoft.com/office/officeart/2008/layout/HorizontalMultiLevelHierarchy"/>
    <dgm:cxn modelId="{29302614-EA1D-4980-99D4-450080D086F5}" type="presParOf" srcId="{B4D2F5E3-6F87-43A2-BA8A-2718C43C3B7A}" destId="{1CA0B04D-97FB-4AAE-B2BA-6865800C43C6}" srcOrd="0" destOrd="0" presId="urn:microsoft.com/office/officeart/2008/layout/HorizontalMultiLevelHierarchy"/>
    <dgm:cxn modelId="{6CD1CFE8-ED62-44DC-BC6B-C6AD5F7AEC94}" type="presParOf" srcId="{599029C1-3A0D-4731-85EE-88B35068D615}" destId="{BD4DE4AC-0CBC-4C0C-80CE-0E940ECC2267}" srcOrd="1" destOrd="0" presId="urn:microsoft.com/office/officeart/2008/layout/HorizontalMultiLevelHierarchy"/>
    <dgm:cxn modelId="{06B44AA8-D5E1-497F-9928-E883C02B2625}" type="presParOf" srcId="{BD4DE4AC-0CBC-4C0C-80CE-0E940ECC2267}" destId="{D2AF1980-0A0B-43F8-9A7D-6954BB8A5458}" srcOrd="0" destOrd="0" presId="urn:microsoft.com/office/officeart/2008/layout/HorizontalMultiLevelHierarchy"/>
    <dgm:cxn modelId="{916F76F3-7BCD-4F5C-B95A-BC0B11D6F3BC}" type="presParOf" srcId="{BD4DE4AC-0CBC-4C0C-80CE-0E940ECC2267}" destId="{5B3F68E5-83CE-49CC-84FC-63E460A6F3B9}" srcOrd="1" destOrd="0" presId="urn:microsoft.com/office/officeart/2008/layout/HorizontalMultiLevelHierarchy"/>
    <dgm:cxn modelId="{96F540C6-4525-452A-B210-EC8E06C5D5E8}" type="presParOf" srcId="{599029C1-3A0D-4731-85EE-88B35068D615}" destId="{979116C9-67B1-4E10-B6DD-5028EA053226}" srcOrd="2" destOrd="0" presId="urn:microsoft.com/office/officeart/2008/layout/HorizontalMultiLevelHierarchy"/>
    <dgm:cxn modelId="{CDBD69E0-23A8-44F4-90F5-98F04D66EFD5}" type="presParOf" srcId="{979116C9-67B1-4E10-B6DD-5028EA053226}" destId="{B4ECD626-F8DE-4A03-8BBE-286133768483}" srcOrd="0" destOrd="0" presId="urn:microsoft.com/office/officeart/2008/layout/HorizontalMultiLevelHierarchy"/>
    <dgm:cxn modelId="{DEDC38F1-8B5D-4E0F-84A2-B93880924F80}" type="presParOf" srcId="{599029C1-3A0D-4731-85EE-88B35068D615}" destId="{8F7DBB44-4E33-4391-BB32-9D0676C50313}" srcOrd="3" destOrd="0" presId="urn:microsoft.com/office/officeart/2008/layout/HorizontalMultiLevelHierarchy"/>
    <dgm:cxn modelId="{74734D2C-5183-47FC-9558-9E0AED3A5073}" type="presParOf" srcId="{8F7DBB44-4E33-4391-BB32-9D0676C50313}" destId="{48E5A03B-FA17-4D8C-AF4D-95792EEA64BA}" srcOrd="0" destOrd="0" presId="urn:microsoft.com/office/officeart/2008/layout/HorizontalMultiLevelHierarchy"/>
    <dgm:cxn modelId="{F511278A-C33A-4434-B761-58F3CFDB8AC6}" type="presParOf" srcId="{8F7DBB44-4E33-4391-BB32-9D0676C50313}" destId="{B6CA96CA-3B4A-4C67-A7AA-26036171883F}" srcOrd="1" destOrd="0" presId="urn:microsoft.com/office/officeart/2008/layout/HorizontalMultiLevelHierarchy"/>
    <dgm:cxn modelId="{C4B9E2C7-E99D-4C0B-A00F-E3C0D369D6A0}" type="presParOf" srcId="{599029C1-3A0D-4731-85EE-88B35068D615}" destId="{01C1B402-0020-44DF-9A62-E5610B5CD990}" srcOrd="4" destOrd="0" presId="urn:microsoft.com/office/officeart/2008/layout/HorizontalMultiLevelHierarchy"/>
    <dgm:cxn modelId="{6410BB70-6423-4F0A-8DA7-7EFDC55C4FDD}" type="presParOf" srcId="{01C1B402-0020-44DF-9A62-E5610B5CD990}" destId="{A9542A7C-87DC-4569-9ABE-6DE548FB93BF}" srcOrd="0" destOrd="0" presId="urn:microsoft.com/office/officeart/2008/layout/HorizontalMultiLevelHierarchy"/>
    <dgm:cxn modelId="{4CC4ED79-AB90-40A5-A6C4-535C3203D03E}" type="presParOf" srcId="{599029C1-3A0D-4731-85EE-88B35068D615}" destId="{86940C3D-30FE-40DE-8FE1-C0097A6BDD91}" srcOrd="5" destOrd="0" presId="urn:microsoft.com/office/officeart/2008/layout/HorizontalMultiLevelHierarchy"/>
    <dgm:cxn modelId="{333DC119-9D11-4BA0-84E1-78D19FFFD43F}" type="presParOf" srcId="{86940C3D-30FE-40DE-8FE1-C0097A6BDD91}" destId="{92AE9F0A-4317-4E08-B368-5F7267F9C11E}" srcOrd="0" destOrd="0" presId="urn:microsoft.com/office/officeart/2008/layout/HorizontalMultiLevelHierarchy"/>
    <dgm:cxn modelId="{ED4881A1-8501-4FD2-9FA8-66E30EA976E2}" type="presParOf" srcId="{86940C3D-30FE-40DE-8FE1-C0097A6BDD91}" destId="{E17C87A8-14C5-4935-BA88-4793211D5393}" srcOrd="1" destOrd="0" presId="urn:microsoft.com/office/officeart/2008/layout/HorizontalMultiLevelHierarchy"/>
    <dgm:cxn modelId="{CAD54E15-4A2E-4420-8BF2-C5ED372DBB7B}" type="presParOf" srcId="{599029C1-3A0D-4731-85EE-88B35068D615}" destId="{0F8821C7-4A3D-44E6-8A21-8DF0FF4061D6}" srcOrd="6" destOrd="0" presId="urn:microsoft.com/office/officeart/2008/layout/HorizontalMultiLevelHierarchy"/>
    <dgm:cxn modelId="{44BD9A07-99F0-4071-B402-A1838C9112C3}" type="presParOf" srcId="{0F8821C7-4A3D-44E6-8A21-8DF0FF4061D6}" destId="{15C4DF66-D3B1-4B62-AD25-3512467F8125}" srcOrd="0" destOrd="0" presId="urn:microsoft.com/office/officeart/2008/layout/HorizontalMultiLevelHierarchy"/>
    <dgm:cxn modelId="{8A71B66E-6B9B-4DB7-AC5B-C9FE6A86792D}" type="presParOf" srcId="{599029C1-3A0D-4731-85EE-88B35068D615}" destId="{F5CF13CE-A671-4CA6-9645-87818954A3B0}" srcOrd="7" destOrd="0" presId="urn:microsoft.com/office/officeart/2008/layout/HorizontalMultiLevelHierarchy"/>
    <dgm:cxn modelId="{C7B459D4-5DA5-4D99-A8E1-BCE14B8CF8FC}" type="presParOf" srcId="{F5CF13CE-A671-4CA6-9645-87818954A3B0}" destId="{46578617-3BC7-4745-ACFC-294A4ADE715F}" srcOrd="0" destOrd="0" presId="urn:microsoft.com/office/officeart/2008/layout/HorizontalMultiLevelHierarchy"/>
    <dgm:cxn modelId="{6ACF350C-CA7C-4FD3-9D03-FE0C299DA361}" type="presParOf" srcId="{F5CF13CE-A671-4CA6-9645-87818954A3B0}" destId="{712B4E28-9224-4531-8F37-DE02FF676BD8}" srcOrd="1" destOrd="0" presId="urn:microsoft.com/office/officeart/2008/layout/HorizontalMultiLevelHierarchy"/>
    <dgm:cxn modelId="{701B16A9-F924-43D3-8147-10D76385F4FE}" type="presParOf" srcId="{6D239F45-0F66-46AB-AF9A-840600D162AF}" destId="{BA9559E5-A1E7-4EED-A02D-40E9AD225969}" srcOrd="4" destOrd="0" presId="urn:microsoft.com/office/officeart/2008/layout/HorizontalMultiLevelHierarchy"/>
    <dgm:cxn modelId="{73D877CC-CCCF-4BBE-BC36-6238E74A263D}" type="presParOf" srcId="{BA9559E5-A1E7-4EED-A02D-40E9AD225969}" destId="{E3418C5C-8673-493C-BF06-0B6808D5A844}" srcOrd="0" destOrd="0" presId="urn:microsoft.com/office/officeart/2008/layout/HorizontalMultiLevelHierarchy"/>
    <dgm:cxn modelId="{DEFC15CB-7CDD-45EA-BDEF-347DE6C86547}" type="presParOf" srcId="{6D239F45-0F66-46AB-AF9A-840600D162AF}" destId="{8367E4B9-9825-4576-84E4-5C005B5D242F}" srcOrd="5" destOrd="0" presId="urn:microsoft.com/office/officeart/2008/layout/HorizontalMultiLevelHierarchy"/>
    <dgm:cxn modelId="{B616EA5E-9DFC-4013-B45C-474BE9D1DA22}" type="presParOf" srcId="{8367E4B9-9825-4576-84E4-5C005B5D242F}" destId="{664035F2-8451-4E45-873D-0B24AECBE763}" srcOrd="0" destOrd="0" presId="urn:microsoft.com/office/officeart/2008/layout/HorizontalMultiLevelHierarchy"/>
    <dgm:cxn modelId="{5A716DA0-B08A-47F6-AE77-5E5C44EA5207}" type="presParOf" srcId="{8367E4B9-9825-4576-84E4-5C005B5D242F}" destId="{0C7F92A9-6A77-49CB-B1BC-9FC2C0F0B73B}" srcOrd="1" destOrd="0" presId="urn:microsoft.com/office/officeart/2008/layout/HorizontalMultiLevelHierarchy"/>
    <dgm:cxn modelId="{2CC1407F-89B3-4A8C-ACAF-B5426011F624}" type="presParOf" srcId="{6D239F45-0F66-46AB-AF9A-840600D162AF}" destId="{0202EF73-3765-429E-A44A-6449D2AEBE56}" srcOrd="6" destOrd="0" presId="urn:microsoft.com/office/officeart/2008/layout/HorizontalMultiLevelHierarchy"/>
    <dgm:cxn modelId="{F11C9F93-BAD7-451A-9E67-891CF9899309}" type="presParOf" srcId="{0202EF73-3765-429E-A44A-6449D2AEBE56}" destId="{439D667A-8105-4063-98AA-2CAA45C70126}" srcOrd="0" destOrd="0" presId="urn:microsoft.com/office/officeart/2008/layout/HorizontalMultiLevelHierarchy"/>
    <dgm:cxn modelId="{B2745849-BACA-4B76-8730-D57BB114B2BD}" type="presParOf" srcId="{6D239F45-0F66-46AB-AF9A-840600D162AF}" destId="{EAB86063-4B83-4998-B1BB-508DA1398D96}" srcOrd="7" destOrd="0" presId="urn:microsoft.com/office/officeart/2008/layout/HorizontalMultiLevelHierarchy"/>
    <dgm:cxn modelId="{AE0E1DF3-666D-4957-8025-E18AFE23F5A2}" type="presParOf" srcId="{EAB86063-4B83-4998-B1BB-508DA1398D96}" destId="{2CCCFC99-71B2-4144-9B5F-1B9107AA16AA}" srcOrd="0" destOrd="0" presId="urn:microsoft.com/office/officeart/2008/layout/HorizontalMultiLevelHierarchy"/>
    <dgm:cxn modelId="{C578A967-DE2C-47EC-9075-9E7A19879583}" type="presParOf" srcId="{EAB86063-4B83-4998-B1BB-508DA1398D96}" destId="{534D88AB-CA15-43D9-9A89-0408B6BBB392}" srcOrd="1" destOrd="0" presId="urn:microsoft.com/office/officeart/2008/layout/HorizontalMultiLevelHierarchy"/>
    <dgm:cxn modelId="{291AE5B7-9F5A-4433-A748-75CBE047FD86}" type="presParOf" srcId="{6D239F45-0F66-46AB-AF9A-840600D162AF}" destId="{C6DC9683-92CD-4183-9F86-CDB5A9B13078}" srcOrd="8" destOrd="0" presId="urn:microsoft.com/office/officeart/2008/layout/HorizontalMultiLevelHierarchy"/>
    <dgm:cxn modelId="{0DCBC674-F6CF-485B-A8F4-109FEFF5CDA0}" type="presParOf" srcId="{C6DC9683-92CD-4183-9F86-CDB5A9B13078}" destId="{D41C7770-0946-4222-AA92-57871C027F38}" srcOrd="0" destOrd="0" presId="urn:microsoft.com/office/officeart/2008/layout/HorizontalMultiLevelHierarchy"/>
    <dgm:cxn modelId="{6B9AD6E8-C7C4-43AB-B292-D81A4B3F8BC6}" type="presParOf" srcId="{6D239F45-0F66-46AB-AF9A-840600D162AF}" destId="{BDAF2504-56CC-499D-8320-C8AB9D55DCDE}" srcOrd="9" destOrd="0" presId="urn:microsoft.com/office/officeart/2008/layout/HorizontalMultiLevelHierarchy"/>
    <dgm:cxn modelId="{A539E11B-589C-42AD-8C8E-20CA5663DCE8}" type="presParOf" srcId="{BDAF2504-56CC-499D-8320-C8AB9D55DCDE}" destId="{7EB01731-D03F-4C88-8DF2-D6243ECEC4AE}" srcOrd="0" destOrd="0" presId="urn:microsoft.com/office/officeart/2008/layout/HorizontalMultiLevelHierarchy"/>
    <dgm:cxn modelId="{6136485F-3816-495E-8657-BF2B31B09C1F}" type="presParOf" srcId="{BDAF2504-56CC-499D-8320-C8AB9D55DCDE}" destId="{CD1B9234-80B6-4B43-8C70-3890AFB4A10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C9683-92CD-4183-9F86-CDB5A9B13078}">
      <dsp:nvSpPr>
        <dsp:cNvPr id="0" name=""/>
        <dsp:cNvSpPr/>
      </dsp:nvSpPr>
      <dsp:spPr>
        <a:xfrm>
          <a:off x="1453325" y="926211"/>
          <a:ext cx="167367" cy="637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3" y="0"/>
              </a:lnTo>
              <a:lnTo>
                <a:pt x="83683" y="637833"/>
              </a:lnTo>
              <a:lnTo>
                <a:pt x="167367" y="637833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20523" y="1228642"/>
        <a:ext cx="32971" cy="32971"/>
      </dsp:txXfrm>
    </dsp:sp>
    <dsp:sp modelId="{0202EF73-3765-429E-A44A-6449D2AEBE56}">
      <dsp:nvSpPr>
        <dsp:cNvPr id="0" name=""/>
        <dsp:cNvSpPr/>
      </dsp:nvSpPr>
      <dsp:spPr>
        <a:xfrm>
          <a:off x="1453325" y="926211"/>
          <a:ext cx="167367" cy="318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3" y="0"/>
              </a:lnTo>
              <a:lnTo>
                <a:pt x="83683" y="318916"/>
              </a:lnTo>
              <a:lnTo>
                <a:pt x="167367" y="31891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28004" y="1076665"/>
        <a:ext cx="18008" cy="18008"/>
      </dsp:txXfrm>
    </dsp:sp>
    <dsp:sp modelId="{BA9559E5-A1E7-4EED-A02D-40E9AD225969}">
      <dsp:nvSpPr>
        <dsp:cNvPr id="0" name=""/>
        <dsp:cNvSpPr/>
      </dsp:nvSpPr>
      <dsp:spPr>
        <a:xfrm>
          <a:off x="1453325" y="880491"/>
          <a:ext cx="1673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367" y="4572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32824" y="922027"/>
        <a:ext cx="8368" cy="8368"/>
      </dsp:txXfrm>
    </dsp:sp>
    <dsp:sp modelId="{0F8821C7-4A3D-44E6-8A21-8DF0FF4061D6}">
      <dsp:nvSpPr>
        <dsp:cNvPr id="0" name=""/>
        <dsp:cNvSpPr/>
      </dsp:nvSpPr>
      <dsp:spPr>
        <a:xfrm>
          <a:off x="2457530" y="607294"/>
          <a:ext cx="167367" cy="478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3" y="0"/>
              </a:lnTo>
              <a:lnTo>
                <a:pt x="83683" y="478375"/>
              </a:lnTo>
              <a:lnTo>
                <a:pt x="167367" y="47837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8544" y="833811"/>
        <a:ext cx="25340" cy="25340"/>
      </dsp:txXfrm>
    </dsp:sp>
    <dsp:sp modelId="{01C1B402-0020-44DF-9A62-E5610B5CD990}">
      <dsp:nvSpPr>
        <dsp:cNvPr id="0" name=""/>
        <dsp:cNvSpPr/>
      </dsp:nvSpPr>
      <dsp:spPr>
        <a:xfrm>
          <a:off x="2457530" y="607294"/>
          <a:ext cx="167367" cy="159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83" y="0"/>
              </a:lnTo>
              <a:lnTo>
                <a:pt x="83683" y="159458"/>
              </a:lnTo>
              <a:lnTo>
                <a:pt x="167367" y="15945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35435" y="681244"/>
        <a:ext cx="11558" cy="11558"/>
      </dsp:txXfrm>
    </dsp:sp>
    <dsp:sp modelId="{979116C9-67B1-4E10-B6DD-5028EA053226}">
      <dsp:nvSpPr>
        <dsp:cNvPr id="0" name=""/>
        <dsp:cNvSpPr/>
      </dsp:nvSpPr>
      <dsp:spPr>
        <a:xfrm>
          <a:off x="2457530" y="447835"/>
          <a:ext cx="167367" cy="159458"/>
        </a:xfrm>
        <a:custGeom>
          <a:avLst/>
          <a:gdLst/>
          <a:ahLst/>
          <a:cxnLst/>
          <a:rect l="0" t="0" r="0" b="0"/>
          <a:pathLst>
            <a:path>
              <a:moveTo>
                <a:pt x="0" y="159458"/>
              </a:moveTo>
              <a:lnTo>
                <a:pt x="83683" y="159458"/>
              </a:lnTo>
              <a:lnTo>
                <a:pt x="83683" y="0"/>
              </a:lnTo>
              <a:lnTo>
                <a:pt x="16736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35435" y="521785"/>
        <a:ext cx="11558" cy="11558"/>
      </dsp:txXfrm>
    </dsp:sp>
    <dsp:sp modelId="{B4D2F5E3-6F87-43A2-BA8A-2718C43C3B7A}">
      <dsp:nvSpPr>
        <dsp:cNvPr id="0" name=""/>
        <dsp:cNvSpPr/>
      </dsp:nvSpPr>
      <dsp:spPr>
        <a:xfrm>
          <a:off x="2457530" y="128918"/>
          <a:ext cx="167367" cy="478375"/>
        </a:xfrm>
        <a:custGeom>
          <a:avLst/>
          <a:gdLst/>
          <a:ahLst/>
          <a:cxnLst/>
          <a:rect l="0" t="0" r="0" b="0"/>
          <a:pathLst>
            <a:path>
              <a:moveTo>
                <a:pt x="0" y="478375"/>
              </a:moveTo>
              <a:lnTo>
                <a:pt x="83683" y="478375"/>
              </a:lnTo>
              <a:lnTo>
                <a:pt x="83683" y="0"/>
              </a:lnTo>
              <a:lnTo>
                <a:pt x="16736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28544" y="355436"/>
        <a:ext cx="25340" cy="25340"/>
      </dsp:txXfrm>
    </dsp:sp>
    <dsp:sp modelId="{66CA485B-68C8-4246-A6A6-9C133B1D148E}">
      <dsp:nvSpPr>
        <dsp:cNvPr id="0" name=""/>
        <dsp:cNvSpPr/>
      </dsp:nvSpPr>
      <dsp:spPr>
        <a:xfrm>
          <a:off x="1453325" y="607294"/>
          <a:ext cx="167367" cy="318916"/>
        </a:xfrm>
        <a:custGeom>
          <a:avLst/>
          <a:gdLst/>
          <a:ahLst/>
          <a:cxnLst/>
          <a:rect l="0" t="0" r="0" b="0"/>
          <a:pathLst>
            <a:path>
              <a:moveTo>
                <a:pt x="0" y="318916"/>
              </a:moveTo>
              <a:lnTo>
                <a:pt x="83683" y="318916"/>
              </a:lnTo>
              <a:lnTo>
                <a:pt x="83683" y="0"/>
              </a:lnTo>
              <a:lnTo>
                <a:pt x="167367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28004" y="757748"/>
        <a:ext cx="18008" cy="18008"/>
      </dsp:txXfrm>
    </dsp:sp>
    <dsp:sp modelId="{DAE6B772-9B80-4BC4-95A7-43B452B2A1C4}">
      <dsp:nvSpPr>
        <dsp:cNvPr id="0" name=""/>
        <dsp:cNvSpPr/>
      </dsp:nvSpPr>
      <dsp:spPr>
        <a:xfrm>
          <a:off x="1453325" y="288377"/>
          <a:ext cx="167367" cy="637833"/>
        </a:xfrm>
        <a:custGeom>
          <a:avLst/>
          <a:gdLst/>
          <a:ahLst/>
          <a:cxnLst/>
          <a:rect l="0" t="0" r="0" b="0"/>
          <a:pathLst>
            <a:path>
              <a:moveTo>
                <a:pt x="0" y="637833"/>
              </a:moveTo>
              <a:lnTo>
                <a:pt x="83683" y="637833"/>
              </a:lnTo>
              <a:lnTo>
                <a:pt x="83683" y="0"/>
              </a:lnTo>
              <a:lnTo>
                <a:pt x="167367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20523" y="590808"/>
        <a:ext cx="32971" cy="32971"/>
      </dsp:txXfrm>
    </dsp:sp>
    <dsp:sp modelId="{53975860-54D1-405F-A889-01B934832FD4}">
      <dsp:nvSpPr>
        <dsp:cNvPr id="0" name=""/>
        <dsp:cNvSpPr/>
      </dsp:nvSpPr>
      <dsp:spPr>
        <a:xfrm rot="16200000">
          <a:off x="654354" y="798644"/>
          <a:ext cx="1342808" cy="255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/opt/PFMS/</a:t>
          </a:r>
          <a:endParaRPr lang="en-US" sz="1600" kern="1200" dirty="0"/>
        </a:p>
      </dsp:txBody>
      <dsp:txXfrm>
        <a:off x="654354" y="798644"/>
        <a:ext cx="1342808" cy="255133"/>
      </dsp:txXfrm>
    </dsp:sp>
    <dsp:sp modelId="{BB105F6C-DE2C-4E49-95AA-A9AF5B53CF8A}">
      <dsp:nvSpPr>
        <dsp:cNvPr id="0" name=""/>
        <dsp:cNvSpPr/>
      </dsp:nvSpPr>
      <dsp:spPr>
        <a:xfrm>
          <a:off x="1620692" y="160810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Outgoing</a:t>
          </a:r>
          <a:endParaRPr lang="en-US" sz="800" b="1" kern="1200" dirty="0"/>
        </a:p>
      </dsp:txBody>
      <dsp:txXfrm>
        <a:off x="1620692" y="160810"/>
        <a:ext cx="836838" cy="255133"/>
      </dsp:txXfrm>
    </dsp:sp>
    <dsp:sp modelId="{49B28A51-79A3-45DF-93EF-FAC1549BD0C3}">
      <dsp:nvSpPr>
        <dsp:cNvPr id="0" name=""/>
        <dsp:cNvSpPr/>
      </dsp:nvSpPr>
      <dsp:spPr>
        <a:xfrm>
          <a:off x="1620692" y="479727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Pending</a:t>
          </a:r>
          <a:endParaRPr lang="en-US" sz="800" b="1" kern="1200" dirty="0"/>
        </a:p>
      </dsp:txBody>
      <dsp:txXfrm>
        <a:off x="1620692" y="479727"/>
        <a:ext cx="836838" cy="255133"/>
      </dsp:txXfrm>
    </dsp:sp>
    <dsp:sp modelId="{D2AF1980-0A0B-43F8-9A7D-6954BB8A5458}">
      <dsp:nvSpPr>
        <dsp:cNvPr id="0" name=""/>
        <dsp:cNvSpPr/>
      </dsp:nvSpPr>
      <dsp:spPr>
        <a:xfrm>
          <a:off x="2624898" y="1352"/>
          <a:ext cx="836838" cy="255133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SVPending</a:t>
          </a:r>
          <a:endParaRPr lang="en-US" sz="1100" b="1" kern="1200" dirty="0"/>
        </a:p>
      </dsp:txBody>
      <dsp:txXfrm>
        <a:off x="2624898" y="1352"/>
        <a:ext cx="836838" cy="255133"/>
      </dsp:txXfrm>
    </dsp:sp>
    <dsp:sp modelId="{48E5A03B-FA17-4D8C-AF4D-95792EEA64BA}">
      <dsp:nvSpPr>
        <dsp:cNvPr id="0" name=""/>
        <dsp:cNvSpPr/>
      </dsp:nvSpPr>
      <dsp:spPr>
        <a:xfrm>
          <a:off x="2624898" y="320269"/>
          <a:ext cx="836838" cy="255133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FASPending</a:t>
          </a:r>
          <a:endParaRPr lang="en-US" sz="1100" b="1" kern="1200" dirty="0"/>
        </a:p>
      </dsp:txBody>
      <dsp:txXfrm>
        <a:off x="2624898" y="320269"/>
        <a:ext cx="836838" cy="255133"/>
      </dsp:txXfrm>
    </dsp:sp>
    <dsp:sp modelId="{92AE9F0A-4317-4E08-B368-5F7267F9C11E}">
      <dsp:nvSpPr>
        <dsp:cNvPr id="0" name=""/>
        <dsp:cNvSpPr/>
      </dsp:nvSpPr>
      <dsp:spPr>
        <a:xfrm>
          <a:off x="2624898" y="639185"/>
          <a:ext cx="1192469" cy="255133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VendorPending</a:t>
          </a:r>
          <a:endParaRPr lang="en-US" sz="1100" b="1" kern="1200" dirty="0"/>
        </a:p>
      </dsp:txBody>
      <dsp:txXfrm>
        <a:off x="2624898" y="639185"/>
        <a:ext cx="1192469" cy="255133"/>
      </dsp:txXfrm>
    </dsp:sp>
    <dsp:sp modelId="{46578617-3BC7-4745-ACFC-294A4ADE715F}">
      <dsp:nvSpPr>
        <dsp:cNvPr id="0" name=""/>
        <dsp:cNvSpPr/>
      </dsp:nvSpPr>
      <dsp:spPr>
        <a:xfrm>
          <a:off x="2624898" y="958102"/>
          <a:ext cx="1119597" cy="255133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PEPCPendingCase</a:t>
          </a:r>
          <a:endParaRPr lang="en-US" sz="1100" b="1" kern="1200" dirty="0"/>
        </a:p>
      </dsp:txBody>
      <dsp:txXfrm>
        <a:off x="2624898" y="958102"/>
        <a:ext cx="1119597" cy="255133"/>
      </dsp:txXfrm>
    </dsp:sp>
    <dsp:sp modelId="{664035F2-8451-4E45-873D-0B24AECBE763}">
      <dsp:nvSpPr>
        <dsp:cNvPr id="0" name=""/>
        <dsp:cNvSpPr/>
      </dsp:nvSpPr>
      <dsp:spPr>
        <a:xfrm>
          <a:off x="1620692" y="798644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Sent</a:t>
          </a:r>
          <a:endParaRPr lang="en-US" sz="800" b="1" kern="1200" dirty="0"/>
        </a:p>
      </dsp:txBody>
      <dsp:txXfrm>
        <a:off x="1620692" y="798644"/>
        <a:ext cx="836838" cy="255133"/>
      </dsp:txXfrm>
    </dsp:sp>
    <dsp:sp modelId="{2CCCFC99-71B2-4144-9B5F-1B9107AA16AA}">
      <dsp:nvSpPr>
        <dsp:cNvPr id="0" name=""/>
        <dsp:cNvSpPr/>
      </dsp:nvSpPr>
      <dsp:spPr>
        <a:xfrm>
          <a:off x="1620692" y="1117561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Response Success</a:t>
          </a:r>
          <a:endParaRPr lang="en-US" sz="800" b="1" kern="1200" dirty="0"/>
        </a:p>
      </dsp:txBody>
      <dsp:txXfrm>
        <a:off x="1620692" y="1117561"/>
        <a:ext cx="836838" cy="255133"/>
      </dsp:txXfrm>
    </dsp:sp>
    <dsp:sp modelId="{7EB01731-D03F-4C88-8DF2-D6243ECEC4AE}">
      <dsp:nvSpPr>
        <dsp:cNvPr id="0" name=""/>
        <dsp:cNvSpPr/>
      </dsp:nvSpPr>
      <dsp:spPr>
        <a:xfrm>
          <a:off x="1620692" y="1436478"/>
          <a:ext cx="836838" cy="2551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Response Failure</a:t>
          </a:r>
          <a:endParaRPr lang="en-US" sz="800" b="1" kern="1200" dirty="0"/>
        </a:p>
      </dsp:txBody>
      <dsp:txXfrm>
        <a:off x="1620692" y="1436478"/>
        <a:ext cx="836838" cy="255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822EC-AD40-4710-ABF3-BB1970241976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E47FD-A40E-4DA9-B5BB-FD3D8C4A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53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E47FD-A40E-4DA9-B5BB-FD3D8C4ABC3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3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78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06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7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11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2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6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8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29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02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E648DA-AB40-4E99-A391-BD85BFC6A8BA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6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32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E648DA-AB40-4E99-A391-BD85BFC6A8BA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6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829" y="775730"/>
            <a:ext cx="10058400" cy="356137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6600"/>
                </a:solidFill>
              </a:rPr>
              <a:t>WORK REPORT FOR THE PERIOD-24.05.2016 to TILL DATE</a:t>
            </a:r>
            <a:endParaRPr lang="en-GB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330" y="4454554"/>
            <a:ext cx="10058400" cy="1744909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NAVDEEP GARG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Staff No: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IS05684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Scientist/Engineer ‘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SC’ 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spcBef>
                <a:spcPts val="30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MANAGEMENT INFORMATION SYSTEMS DIVISION (MISD)</a:t>
            </a:r>
          </a:p>
          <a:p>
            <a:pPr algn="ctr">
              <a:spcBef>
                <a:spcPts val="30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PROGRAMME PLANNING AND EVALUATION GROUP (PPEG)</a:t>
            </a:r>
          </a:p>
          <a:p>
            <a:pPr algn="ctr">
              <a:spcBef>
                <a:spcPts val="30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U.R. RAO SATELLITE CENTRE - BENGALURU</a:t>
            </a:r>
            <a:endParaRPr lang="en-IN" sz="18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775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6600"/>
                </a:solidFill>
              </a:rPr>
              <a:t>Role and </a:t>
            </a:r>
            <a:r>
              <a:rPr lang="en-IN" b="1" dirty="0">
                <a:solidFill>
                  <a:srgbClr val="FF6600"/>
                </a:solidFill>
              </a:rPr>
              <a:t>Responsibilities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242563"/>
              </p:ext>
            </p:extLst>
          </p:nvPr>
        </p:nvGraphicFramePr>
        <p:xfrm>
          <a:off x="1189558" y="1803632"/>
          <a:ext cx="10118802" cy="4267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33350">
                  <a:extLst>
                    <a:ext uri="{9D8B030D-6E8A-4147-A177-3AD203B41FA5}">
                      <a16:colId xmlns:a16="http://schemas.microsoft.com/office/drawing/2014/main" val="439698483"/>
                    </a:ext>
                  </a:extLst>
                </a:gridCol>
                <a:gridCol w="8285452">
                  <a:extLst>
                    <a:ext uri="{9D8B030D-6E8A-4147-A177-3AD203B41FA5}">
                      <a16:colId xmlns:a16="http://schemas.microsoft.com/office/drawing/2014/main" val="3711174449"/>
                    </a:ext>
                  </a:extLst>
                </a:gridCol>
              </a:tblGrid>
              <a:tr h="528786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Engineer for MISD, PPEG, URSC</a:t>
                      </a:r>
                    </a:p>
                    <a:p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87388"/>
                  </a:ext>
                </a:extLst>
              </a:tr>
              <a:tr h="1178759"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Responsibilities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dirty="0" smtClean="0">
                          <a:effectLst/>
                        </a:rPr>
                        <a:t>Write well-designed, testable code</a:t>
                      </a:r>
                      <a:r>
                        <a:rPr lang="en-GB" sz="1600" baseline="0" dirty="0" smtClean="0">
                          <a:effectLst/>
                        </a:rPr>
                        <a:t> </a:t>
                      </a:r>
                      <a:r>
                        <a:rPr lang="en-GB" sz="1600" baseline="0" dirty="0" smtClean="0">
                          <a:effectLst/>
                        </a:rPr>
                        <a:t>and ensuring </a:t>
                      </a:r>
                      <a:r>
                        <a:rPr lang="en-US" sz="1600" dirty="0" smtClean="0">
                          <a:effectLst/>
                        </a:rPr>
                        <a:t>software </a:t>
                      </a:r>
                      <a:r>
                        <a:rPr lang="en-US" sz="1600" dirty="0" smtClean="0">
                          <a:effectLst/>
                        </a:rPr>
                        <a:t>development life cycle (</a:t>
                      </a:r>
                      <a:r>
                        <a:rPr lang="en-US" sz="1600" dirty="0" smtClean="0">
                          <a:effectLst/>
                        </a:rPr>
                        <a:t>SDLC)</a:t>
                      </a:r>
                      <a:r>
                        <a:rPr lang="en-GB" sz="1600" dirty="0" smtClean="0">
                          <a:effectLst/>
                        </a:rPr>
                        <a:t>.</a:t>
                      </a:r>
                      <a:endParaRPr lang="en-GB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Addition,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Innovations and Maintenance in 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MISD applications.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Deploy programs and evaluate users’ feedbacks.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 Level Management Representatives(D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MR)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MISD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QMS implementation.</a:t>
                      </a:r>
                    </a:p>
                    <a:p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15953"/>
                  </a:ext>
                </a:extLst>
              </a:tr>
              <a:tr h="2293554"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Deliverables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Realization </a:t>
                      </a:r>
                      <a:r>
                        <a:rPr lang="en-US" sz="1600" b="1" baseline="0" dirty="0" smtClean="0"/>
                        <a:t>of </a:t>
                      </a:r>
                      <a:r>
                        <a:rPr lang="en-US" sz="1600" b="1" dirty="0" smtClean="0">
                          <a:solidFill>
                            <a:srgbClr val="FF6600"/>
                          </a:solidFill>
                        </a:rPr>
                        <a:t>ISRO/DOS PFMS Web Services Interface System (IPWS).</a:t>
                      </a:r>
                    </a:p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Operationalization </a:t>
                      </a:r>
                      <a:r>
                        <a:rPr lang="en-US" sz="1600" dirty="0" smtClean="0"/>
                        <a:t>and maintenance of COWAA Web Interface System(</a:t>
                      </a: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COINS)-Public Financial Management system(PFMS) Interface </a:t>
                      </a: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 smtClean="0"/>
                        <a:t>Realization of e-Governance Initiative in URSC - Automation of various </a:t>
                      </a:r>
                      <a:r>
                        <a:rPr lang="en-US" sz="1600" b="1" dirty="0" smtClean="0">
                          <a:solidFill>
                            <a:srgbClr val="FF6600"/>
                          </a:solidFill>
                        </a:rPr>
                        <a:t>Government-to-Employee (G2E) , G2B </a:t>
                      </a:r>
                      <a:r>
                        <a:rPr lang="en-US" sz="1600" b="1" dirty="0" smtClean="0"/>
                        <a:t>Services.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Online information for administrative related activities u</a:t>
                      </a:r>
                      <a:r>
                        <a:rPr lang="en-US" sz="1600" b="1" baseline="0" dirty="0" smtClean="0"/>
                        <a:t>sing </a:t>
                      </a:r>
                      <a:r>
                        <a:rPr lang="en-US" sz="1600" b="1" baseline="0" dirty="0" err="1" smtClean="0">
                          <a:solidFill>
                            <a:srgbClr val="FF6600"/>
                          </a:solidFill>
                        </a:rPr>
                        <a:t>Sandesh</a:t>
                      </a:r>
                      <a:r>
                        <a:rPr lang="en-US" sz="1600" b="1" baseline="0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r>
                        <a:rPr lang="en-US" sz="1600" b="1" baseline="0" dirty="0" smtClean="0"/>
                        <a:t>system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 smtClean="0"/>
                        <a:t>Moving</a:t>
                      </a:r>
                      <a:r>
                        <a:rPr lang="en-US" sz="1600" b="1" baseline="0" dirty="0" smtClean="0"/>
                        <a:t> towards n</a:t>
                      </a:r>
                      <a:r>
                        <a:rPr lang="en-US" sz="1600" b="1" dirty="0" smtClean="0"/>
                        <a:t>ext generation MIS.</a:t>
                      </a:r>
                      <a:endParaRPr lang="en-US" sz="1600" b="1" baseline="0" dirty="0" smtClean="0"/>
                    </a:p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371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5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rgbClr val="FF6600"/>
                </a:solidFill>
              </a:rPr>
              <a:t>ISRO/DOS PFMS Web Services Interface System (IPWS)</a:t>
            </a:r>
            <a:endParaRPr lang="en-GB" sz="3600" b="1" dirty="0">
              <a:solidFill>
                <a:srgbClr val="FF66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82024" y="1737361"/>
            <a:ext cx="3438525" cy="4320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97279" y="1817472"/>
            <a:ext cx="7484745" cy="450532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6000" b="1" dirty="0"/>
              <a:t>IPWS is </a:t>
            </a:r>
            <a:r>
              <a:rPr lang="en-US" sz="6000" b="1" dirty="0">
                <a:solidFill>
                  <a:srgbClr val="FF6600"/>
                </a:solidFill>
              </a:rPr>
              <a:t>background process </a:t>
            </a:r>
            <a:r>
              <a:rPr lang="en-US" sz="6000" b="1" dirty="0"/>
              <a:t>that processes </a:t>
            </a:r>
            <a:r>
              <a:rPr lang="en-US" sz="6000" b="1" dirty="0" smtClean="0"/>
              <a:t>XML</a:t>
            </a:r>
            <a:r>
              <a:rPr lang="en-US" sz="5600" dirty="0" smtClean="0"/>
              <a:t> </a:t>
            </a:r>
            <a:r>
              <a:rPr lang="en-US" sz="5600" dirty="0"/>
              <a:t>input requests received from COINS </a:t>
            </a:r>
            <a:r>
              <a:rPr lang="en-US" sz="6000" dirty="0"/>
              <a:t>and validate it before </a:t>
            </a:r>
            <a:r>
              <a:rPr lang="en-US" sz="5600" dirty="0"/>
              <a:t>sending it to PFMS web services consumption system for obtaining desired </a:t>
            </a:r>
            <a:r>
              <a:rPr lang="en-US" sz="6000" dirty="0"/>
              <a:t>responses</a:t>
            </a:r>
            <a:r>
              <a:rPr lang="en-US" sz="6000" dirty="0" smtClean="0"/>
              <a:t>.</a:t>
            </a:r>
            <a:endParaRPr lang="en-US" sz="56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5600" dirty="0" smtClean="0"/>
              <a:t>Responsible for system configuration and software development life cycle (</a:t>
            </a:r>
            <a:r>
              <a:rPr lang="en-US" sz="5600" b="1" dirty="0" smtClean="0"/>
              <a:t>SDLC</a:t>
            </a:r>
            <a:r>
              <a:rPr lang="en-US" sz="5600" dirty="0" smtClean="0"/>
              <a:t>) of IPWS system.</a:t>
            </a: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5600" dirty="0" smtClean="0"/>
              <a:t>Carried out requirement gathering, designing and prepared SRS , SRD.</a:t>
            </a: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5600" dirty="0" smtClean="0"/>
              <a:t>Developed the application in Java</a:t>
            </a:r>
            <a:r>
              <a:rPr lang="en-GB" sz="5600" dirty="0"/>
              <a:t> </a:t>
            </a:r>
            <a:r>
              <a:rPr lang="en-US" sz="5600" dirty="0" smtClean="0"/>
              <a:t>Environment using log4J, </a:t>
            </a:r>
            <a:r>
              <a:rPr lang="en-US" sz="5600" dirty="0" err="1" smtClean="0"/>
              <a:t>Quatrz</a:t>
            </a:r>
            <a:r>
              <a:rPr lang="en-US" sz="5600" dirty="0" smtClean="0"/>
              <a:t>, </a:t>
            </a:r>
            <a:r>
              <a:rPr lang="en-US" sz="5600" dirty="0" err="1" smtClean="0"/>
              <a:t>Jasypt</a:t>
            </a:r>
            <a:r>
              <a:rPr lang="en-US" sz="5600" dirty="0" smtClean="0"/>
              <a:t> API and exchanged messages in SOAP format.</a:t>
            </a: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5600" dirty="0" smtClean="0"/>
              <a:t>Carried out functional and </a:t>
            </a:r>
            <a:r>
              <a:rPr lang="en-US" sz="5600" dirty="0"/>
              <a:t>non- functional testing</a:t>
            </a:r>
            <a:r>
              <a:rPr lang="en-US" sz="5600" dirty="0" smtClean="0"/>
              <a:t>.</a:t>
            </a: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IN" sz="5600" dirty="0" smtClean="0"/>
              <a:t>Developed shell </a:t>
            </a:r>
            <a:r>
              <a:rPr lang="en-IN" sz="5600" dirty="0"/>
              <a:t>scripts using </a:t>
            </a:r>
            <a:r>
              <a:rPr lang="en-IN" sz="5600" b="1" dirty="0"/>
              <a:t>rsync utility</a:t>
            </a:r>
            <a:r>
              <a:rPr lang="en-IN" sz="5600" dirty="0" smtClean="0"/>
              <a:t> for XML files </a:t>
            </a:r>
            <a:r>
              <a:rPr lang="en-GB" sz="5600" dirty="0" smtClean="0"/>
              <a:t>synchronization</a:t>
            </a:r>
            <a:r>
              <a:rPr lang="en-IN" sz="5600" dirty="0" smtClean="0"/>
              <a:t> between </a:t>
            </a:r>
            <a:r>
              <a:rPr lang="en-IN" sz="5600" b="1" dirty="0" smtClean="0"/>
              <a:t>COINS and IPWS. </a:t>
            </a:r>
          </a:p>
          <a:p>
            <a:pPr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5600" dirty="0"/>
              <a:t>Deployed the application as a Linux service using </a:t>
            </a:r>
            <a:r>
              <a:rPr lang="en-US" sz="5600" b="1" dirty="0"/>
              <a:t>systemd</a:t>
            </a:r>
            <a:r>
              <a:rPr lang="en-US" sz="5600" dirty="0"/>
              <a:t>.</a:t>
            </a:r>
            <a:endParaRPr lang="en-IN" sz="5600" b="1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5600" dirty="0" smtClean="0"/>
              <a:t>Implemented recommendations </a:t>
            </a:r>
            <a:r>
              <a:rPr lang="en-US" sz="5600" dirty="0"/>
              <a:t>given by ISRO/DOS </a:t>
            </a:r>
            <a:r>
              <a:rPr lang="en-GB" sz="5600" dirty="0"/>
              <a:t>Cyber Security Mock Drill </a:t>
            </a:r>
            <a:r>
              <a:rPr lang="en-US" sz="5600" dirty="0"/>
              <a:t>(CSMD) </a:t>
            </a:r>
            <a:r>
              <a:rPr lang="en-US" sz="5600" dirty="0" smtClean="0"/>
              <a:t>team on: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sz="5600" dirty="0"/>
              <a:t>System Configuration</a:t>
            </a:r>
            <a:endParaRPr lang="en-IN" sz="56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sz="5600" dirty="0" smtClean="0"/>
              <a:t>Code </a:t>
            </a:r>
            <a:r>
              <a:rPr lang="en-GB" sz="5600" dirty="0"/>
              <a:t>Analysis </a:t>
            </a:r>
            <a:r>
              <a:rPr lang="en-GB" sz="5600" dirty="0" smtClean="0"/>
              <a:t>of </a:t>
            </a:r>
            <a:r>
              <a:rPr lang="en-GB" sz="5600" dirty="0"/>
              <a:t>IPWS Software</a:t>
            </a:r>
            <a:endParaRPr lang="en-IN" sz="56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5600" dirty="0" smtClean="0"/>
              <a:t>Providing </a:t>
            </a:r>
            <a:r>
              <a:rPr lang="en-GB" sz="5600" dirty="0" smtClean="0"/>
              <a:t>enhancement and</a:t>
            </a:r>
            <a:r>
              <a:rPr lang="en-IN" sz="5600" dirty="0" smtClean="0"/>
              <a:t> </a:t>
            </a:r>
            <a:r>
              <a:rPr lang="en-GB" sz="5600" dirty="0" smtClean="0"/>
              <a:t>maintenance support.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5600" b="1" dirty="0"/>
              <a:t>IPWS </a:t>
            </a:r>
            <a:r>
              <a:rPr lang="en-US" sz="5600" b="1" dirty="0" smtClean="0"/>
              <a:t>is </a:t>
            </a:r>
            <a:r>
              <a:rPr lang="en-US" sz="5600" b="1" dirty="0"/>
              <a:t>serving</a:t>
            </a:r>
            <a:r>
              <a:rPr lang="en-US" sz="5600" b="1" dirty="0" smtClean="0"/>
              <a:t> </a:t>
            </a:r>
            <a:r>
              <a:rPr lang="en-US" sz="5600" b="1" dirty="0"/>
              <a:t>satisfactorily </a:t>
            </a:r>
            <a:r>
              <a:rPr lang="en-US" sz="5600" b="1" dirty="0" smtClean="0"/>
              <a:t>its </a:t>
            </a:r>
            <a:r>
              <a:rPr lang="en-US" sz="5600" b="1" dirty="0"/>
              <a:t>objective across all ISRO </a:t>
            </a:r>
            <a:r>
              <a:rPr lang="en-US" sz="5600" b="1" dirty="0" err="1"/>
              <a:t>centres</a:t>
            </a:r>
            <a:r>
              <a:rPr lang="en-US" sz="5600" b="1" dirty="0"/>
              <a:t>/units since </a:t>
            </a:r>
            <a:r>
              <a:rPr lang="en-US" sz="5600" b="1" dirty="0" smtClean="0"/>
              <a:t>01-Jan-2019.</a:t>
            </a:r>
            <a:endParaRPr lang="en-US" sz="5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36456" y="5953452"/>
            <a:ext cx="14192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 smtClean="0"/>
              <a:t>System Architecture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1240452" y="6096000"/>
            <a:ext cx="95154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50" b="1" i="1" dirty="0" smtClean="0"/>
              <a:t>Contd..</a:t>
            </a:r>
            <a:r>
              <a:rPr lang="en-IN" sz="1400" dirty="0" smtClean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874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6600"/>
                </a:solidFill>
              </a:rPr>
              <a:t>ISRO/DOS PFMS Web Services Interface System (IPWS</a:t>
            </a:r>
            <a:r>
              <a:rPr lang="en-IN" sz="3600" b="1" dirty="0" smtClean="0">
                <a:solidFill>
                  <a:srgbClr val="FF6600"/>
                </a:solidFill>
              </a:rPr>
              <a:t>)</a:t>
            </a:r>
            <a:endParaRPr lang="en-GB" sz="3600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962" y="1737359"/>
            <a:ext cx="5997146" cy="461401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1500" b="1" u="sng" dirty="0"/>
              <a:t>System</a:t>
            </a:r>
            <a:r>
              <a:rPr lang="en-US" sz="1500" b="1" u="sng" dirty="0"/>
              <a:t> Configurations</a:t>
            </a:r>
          </a:p>
          <a:p>
            <a:pPr lvl="1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Allowing </a:t>
            </a:r>
            <a:r>
              <a:rPr lang="en-US" sz="1500" b="1" dirty="0" smtClean="0"/>
              <a:t>only</a:t>
            </a:r>
            <a:r>
              <a:rPr lang="en-US" sz="1500" dirty="0" smtClean="0"/>
              <a:t> required TCP/80 and TCP/443 ports in the firewall on Internet side</a:t>
            </a:r>
          </a:p>
          <a:p>
            <a:pPr lvl="1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Only </a:t>
            </a:r>
            <a:r>
              <a:rPr lang="en-US" sz="1500" b="1" dirty="0"/>
              <a:t>rsync</a:t>
            </a:r>
            <a:r>
              <a:rPr lang="en-US" sz="1500" dirty="0"/>
              <a:t> protocol to be allowed in the firewall on intranet side</a:t>
            </a:r>
          </a:p>
          <a:p>
            <a:pPr lvl="1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Minimal installation of </a:t>
            </a:r>
            <a:r>
              <a:rPr lang="en-US" sz="1500" dirty="0" smtClean="0"/>
              <a:t>CentOS/RHEL </a:t>
            </a:r>
            <a:r>
              <a:rPr lang="en-US" sz="1500" dirty="0"/>
              <a:t>OS without GUI/application </a:t>
            </a:r>
            <a:r>
              <a:rPr lang="en-US" sz="1500" dirty="0" smtClean="0"/>
              <a:t>software</a:t>
            </a:r>
          </a:p>
          <a:p>
            <a:pPr lvl="1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Import SSL/TLS </a:t>
            </a:r>
            <a:r>
              <a:rPr lang="en-US" sz="1500" dirty="0"/>
              <a:t>certificate deployed at </a:t>
            </a:r>
            <a:r>
              <a:rPr lang="en-US" sz="1500" b="1" dirty="0"/>
              <a:t>pfms.nic.in </a:t>
            </a:r>
            <a:r>
              <a:rPr lang="en-US" sz="1500" dirty="0" smtClean="0"/>
              <a:t>and </a:t>
            </a:r>
            <a:r>
              <a:rPr lang="en-US" sz="1500" dirty="0"/>
              <a:t>handle </a:t>
            </a:r>
            <a:r>
              <a:rPr lang="en-US" sz="1500" dirty="0" smtClean="0"/>
              <a:t>in </a:t>
            </a:r>
            <a:r>
              <a:rPr lang="en-US" sz="1500" b="1" dirty="0" smtClean="0"/>
              <a:t>jre</a:t>
            </a:r>
            <a:r>
              <a:rPr lang="en-US" sz="1500" dirty="0" smtClean="0"/>
              <a:t>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500" dirty="0" err="1" smtClean="0"/>
              <a:t>Selinux</a:t>
            </a:r>
            <a:r>
              <a:rPr lang="en-US" sz="1500" dirty="0" smtClean="0"/>
              <a:t> </a:t>
            </a:r>
            <a:r>
              <a:rPr lang="en-US" sz="1500" dirty="0"/>
              <a:t>based mandatory access control </a:t>
            </a:r>
            <a:r>
              <a:rPr lang="en-US" sz="1500" dirty="0" smtClean="0"/>
              <a:t>to </a:t>
            </a:r>
            <a:r>
              <a:rPr lang="en-US" sz="1500" dirty="0"/>
              <a:t>be enabled and </a:t>
            </a:r>
            <a:r>
              <a:rPr lang="en-US" sz="1500" dirty="0" smtClean="0"/>
              <a:t>enforced.</a:t>
            </a:r>
            <a:endParaRPr lang="en-US" sz="15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Strong password for root &amp; other </a:t>
            </a:r>
            <a:r>
              <a:rPr lang="en-US" sz="1500" dirty="0" smtClean="0"/>
              <a:t>users.</a:t>
            </a:r>
            <a:endParaRPr lang="en-US" sz="15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For</a:t>
            </a:r>
            <a:r>
              <a:rPr lang="en-US" sz="1600" dirty="0" smtClean="0"/>
              <a:t> </a:t>
            </a:r>
            <a:r>
              <a:rPr lang="en-US" sz="1600" dirty="0" err="1"/>
              <a:t>OpenSSH</a:t>
            </a:r>
            <a:endParaRPr lang="en-US" sz="1500" dirty="0" smtClean="0"/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dirty="0"/>
              <a:t>X11 forwarding should be </a:t>
            </a:r>
            <a:r>
              <a:rPr lang="en-US" dirty="0" smtClean="0"/>
              <a:t>disallowed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dirty="0"/>
              <a:t>Listening port </a:t>
            </a:r>
            <a:r>
              <a:rPr lang="en-US" dirty="0" smtClean="0"/>
              <a:t>must be a non-standard port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GSSAPIAuthentication</a:t>
            </a:r>
            <a:r>
              <a:rPr lang="en-US" dirty="0"/>
              <a:t> must be set to ‘no’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GB" dirty="0"/>
              <a:t>Only RSA key based </a:t>
            </a:r>
            <a:r>
              <a:rPr lang="en-GB" dirty="0" smtClean="0"/>
              <a:t>authentication</a:t>
            </a:r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No direct login to root account, No remote login to any account, locking of account on 3 unsuccessful attempts need to be </a:t>
            </a:r>
            <a:r>
              <a:rPr lang="en-US" sz="1500" dirty="0" smtClean="0"/>
              <a:t>implemented</a:t>
            </a: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IN" sz="1500" b="1" u="sng" dirty="0" smtClean="0"/>
              <a:t> </a:t>
            </a:r>
            <a:endParaRPr lang="en-US" sz="1500" b="1" u="sng" dirty="0"/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en-US" sz="1500" b="1" u="sng" dirty="0"/>
          </a:p>
          <a:p>
            <a:pPr marL="201168" lvl="1" indent="0">
              <a:lnSpc>
                <a:spcPct val="120000"/>
              </a:lnSpc>
              <a:buClrTx/>
              <a:buNone/>
            </a:pPr>
            <a:endParaRPr lang="en-US" sz="1500" dirty="0"/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en-US" sz="1500" dirty="0"/>
          </a:p>
          <a:p>
            <a:pPr lvl="2"/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08108" y="1826693"/>
            <a:ext cx="4366054" cy="2126186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464744430"/>
              </p:ext>
            </p:extLst>
          </p:nvPr>
        </p:nvGraphicFramePr>
        <p:xfrm>
          <a:off x="7052616" y="4248150"/>
          <a:ext cx="5015559" cy="1692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36033" y="3822074"/>
            <a:ext cx="1453979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 smtClean="0"/>
              <a:t>Network Architecture</a:t>
            </a:r>
            <a:endParaRPr lang="en-GB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8236033" y="6024812"/>
            <a:ext cx="175337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 smtClean="0"/>
              <a:t>IPWS Directory Structure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908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6600"/>
                </a:solidFill>
              </a:rPr>
              <a:t>COINS-PFMS Interface Software</a:t>
            </a:r>
            <a:endParaRPr lang="en-GB" sz="3600" b="1" dirty="0">
              <a:solidFill>
                <a:srgbClr val="FF6600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An interface to PFMS through web service consumption using XML files - jointly developed by SDSC and URSC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As a member of </a:t>
            </a:r>
            <a:r>
              <a:rPr lang="en-US" sz="1600" dirty="0" err="1" smtClean="0"/>
              <a:t>Codewalk</a:t>
            </a:r>
            <a:r>
              <a:rPr lang="en-US" sz="1600" dirty="0" smtClean="0"/>
              <a:t> </a:t>
            </a:r>
            <a:r>
              <a:rPr lang="en-US" sz="1600" dirty="0"/>
              <a:t>through Committee of COINS-PFMS Interface software </a:t>
            </a:r>
            <a:r>
              <a:rPr lang="en-US" sz="1600" dirty="0" smtClean="0"/>
              <a:t>carried out detailed analysis and report all major  </a:t>
            </a:r>
            <a:r>
              <a:rPr lang="en-US" sz="1600" dirty="0"/>
              <a:t>incidents</a:t>
            </a:r>
            <a:r>
              <a:rPr lang="en-US" sz="1600" dirty="0" smtClean="0"/>
              <a:t> related to business logic, bugs, performance related issues, code-reusability and modularity were submitted to DD, RO, SDSC , and recommended possible code optimization , enhancing exception handling and modularity in code.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 Involved in Testing and evaluation of COINS-PFMS Interface Software and submitted detailed test results report for making the desired changes.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Providing operational and maintenance support for Finance, Accounts and Stores modules in URSC</a:t>
            </a:r>
            <a:r>
              <a:rPr lang="en-US" sz="1600" dirty="0" smtClean="0"/>
              <a:t>.</a:t>
            </a:r>
            <a:endParaRPr lang="en-US" sz="1600" b="1" dirty="0" smtClean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30" y="4318943"/>
            <a:ext cx="7167579" cy="140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0697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6600"/>
                </a:solidFill>
              </a:rPr>
              <a:t>SANDESH </a:t>
            </a:r>
            <a:r>
              <a:rPr lang="en-IN" sz="3600" b="1" dirty="0">
                <a:solidFill>
                  <a:srgbClr val="FF6600"/>
                </a:solidFill>
              </a:rPr>
              <a:t>- The </a:t>
            </a:r>
            <a:r>
              <a:rPr lang="en-IN" sz="3600" b="1" dirty="0" smtClean="0">
                <a:solidFill>
                  <a:srgbClr val="FF6600"/>
                </a:solidFill>
              </a:rPr>
              <a:t>Information </a:t>
            </a:r>
            <a:r>
              <a:rPr lang="en-IN" sz="3600" b="1" dirty="0">
                <a:solidFill>
                  <a:srgbClr val="FF6600"/>
                </a:solidFill>
              </a:rPr>
              <a:t>System</a:t>
            </a:r>
            <a:endParaRPr lang="en-GB" sz="3600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24024"/>
            <a:ext cx="7142205" cy="46386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SANDESH </a:t>
            </a:r>
            <a:r>
              <a:rPr lang="en-US" sz="1400" dirty="0"/>
              <a:t>system provides required personal information to employees, MIS reports to management for decision making based on COWAA </a:t>
            </a:r>
            <a:r>
              <a:rPr lang="en-US" sz="1400" dirty="0" smtClean="0"/>
              <a:t>database.</a:t>
            </a:r>
            <a:endParaRPr lang="en-US" sz="1400" dirty="0"/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for </a:t>
            </a:r>
            <a:r>
              <a:rPr lang="en-US" sz="1400" b="1" dirty="0" smtClean="0"/>
              <a:t>continual </a:t>
            </a:r>
            <a:r>
              <a:rPr lang="en-US" sz="1400" dirty="0" smtClean="0"/>
              <a:t>value addition, innovation and maintenance of SANDESH system.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400" dirty="0" smtClean="0"/>
              <a:t>Developed a dashboard based Official </a:t>
            </a:r>
            <a:r>
              <a:rPr lang="en-GB" sz="1400" dirty="0"/>
              <a:t>Travelling </a:t>
            </a:r>
            <a:r>
              <a:rPr lang="en-GB" sz="1400" dirty="0" smtClean="0"/>
              <a:t>Allowance Processing system.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/>
              <a:t>Domestic </a:t>
            </a:r>
            <a:r>
              <a:rPr lang="en-US" sz="1400" b="1" dirty="0"/>
              <a:t>Tour Allowance </a:t>
            </a:r>
            <a:r>
              <a:rPr lang="en-US" sz="1400" b="1" dirty="0" smtClean="0"/>
              <a:t>(DTA</a:t>
            </a:r>
            <a:r>
              <a:rPr lang="en-US" sz="1400" b="1" dirty="0"/>
              <a:t>)</a:t>
            </a:r>
            <a:r>
              <a:rPr lang="en-US" sz="1400" dirty="0"/>
              <a:t>, to process advance and settlements for </a:t>
            </a:r>
            <a:r>
              <a:rPr lang="en-US" sz="1400" dirty="0" smtClean="0"/>
              <a:t>domestic </a:t>
            </a:r>
            <a:r>
              <a:rPr lang="en-US" sz="1400" dirty="0"/>
              <a:t>official tours. </a:t>
            </a:r>
            <a:endParaRPr lang="en-US" sz="1400" b="1" dirty="0" smtClean="0"/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/>
              <a:t>Foreign Tour Allowance (FTA)</a:t>
            </a:r>
            <a:r>
              <a:rPr lang="en-US" sz="1400" dirty="0" smtClean="0"/>
              <a:t>, to process advance and settlements for foreign official tours.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/>
              <a:t>Digitization</a:t>
            </a:r>
            <a:r>
              <a:rPr lang="en-US" sz="1400" dirty="0" smtClean="0"/>
              <a:t> </a:t>
            </a:r>
            <a:r>
              <a:rPr lang="en-US" sz="1400" dirty="0"/>
              <a:t>of air-travel </a:t>
            </a:r>
            <a:r>
              <a:rPr lang="en-US" sz="1400" dirty="0" smtClean="0"/>
              <a:t>booking transactions made by </a:t>
            </a:r>
            <a:r>
              <a:rPr lang="en-US" sz="1400" dirty="0"/>
              <a:t>TRAVEL </a:t>
            </a:r>
            <a:r>
              <a:rPr lang="en-US" sz="1400" dirty="0" smtClean="0"/>
              <a:t>Agents like ‘Balmer Lawrie’.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 smtClean="0"/>
              <a:t>Incentive Management Module</a:t>
            </a:r>
            <a:r>
              <a:rPr lang="en-US" sz="1400" dirty="0" smtClean="0"/>
              <a:t>, to adjust received incentives with air ticket cost.</a:t>
            </a:r>
            <a:endParaRPr lang="en-US" sz="1600" dirty="0"/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Successfully operationalized </a:t>
            </a:r>
            <a:r>
              <a:rPr lang="en-US" sz="1400" b="1" dirty="0"/>
              <a:t>email and SMS gateway </a:t>
            </a:r>
            <a:r>
              <a:rPr lang="en-US" sz="1400" b="1" dirty="0" smtClean="0"/>
              <a:t>interface for payment acknowledgments  to encourage</a:t>
            </a:r>
            <a:r>
              <a:rPr lang="en-US" sz="1400" dirty="0" smtClean="0"/>
              <a:t> </a:t>
            </a:r>
            <a:r>
              <a:rPr lang="en-US" sz="1400" dirty="0"/>
              <a:t>e-Governance.</a:t>
            </a:r>
            <a:endParaRPr lang="en-US" sz="1400" dirty="0" smtClean="0"/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400" dirty="0" smtClean="0"/>
              <a:t>Transform the database connection mechanism to </a:t>
            </a:r>
            <a:r>
              <a:rPr lang="en-GB" sz="1400" b="1" dirty="0" smtClean="0"/>
              <a:t>CONNECTION POOLING </a:t>
            </a:r>
            <a:r>
              <a:rPr lang="en-GB" sz="1400" dirty="0" smtClean="0"/>
              <a:t>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Implemented </a:t>
            </a:r>
            <a:r>
              <a:rPr lang="en-US" sz="1400" b="1" dirty="0" smtClean="0"/>
              <a:t>software</a:t>
            </a:r>
            <a:r>
              <a:rPr lang="en-US" sz="1400" dirty="0" smtClean="0"/>
              <a:t> </a:t>
            </a:r>
            <a:r>
              <a:rPr lang="en-US" sz="1400" b="1" dirty="0" smtClean="0"/>
              <a:t>version </a:t>
            </a:r>
            <a:r>
              <a:rPr lang="en-US" sz="1400" b="1" dirty="0"/>
              <a:t>control </a:t>
            </a:r>
            <a:r>
              <a:rPr lang="en-US" sz="1400" b="1" dirty="0" smtClean="0"/>
              <a:t>system </a:t>
            </a:r>
            <a:r>
              <a:rPr lang="en-US" sz="1400" dirty="0" smtClean="0"/>
              <a:t>using </a:t>
            </a:r>
            <a:r>
              <a:rPr lang="en-US" sz="1400" b="1" dirty="0" smtClean="0"/>
              <a:t>GIT</a:t>
            </a:r>
            <a:r>
              <a:rPr lang="en-US" sz="1400" dirty="0" smtClean="0"/>
              <a:t> tool.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SANDESH </a:t>
            </a:r>
            <a:r>
              <a:rPr lang="en-US" sz="1400" dirty="0"/>
              <a:t>system </a:t>
            </a:r>
            <a:r>
              <a:rPr lang="en-US" sz="1400" dirty="0" smtClean="0"/>
              <a:t>is presently </a:t>
            </a:r>
            <a:r>
              <a:rPr lang="en-US" sz="1400" b="1" dirty="0" smtClean="0"/>
              <a:t>deployed </a:t>
            </a:r>
            <a:r>
              <a:rPr lang="en-US" sz="1400" b="1" dirty="0"/>
              <a:t>at VSSC, LPSC(B), HSFC, MCF, ISRO HQ and </a:t>
            </a:r>
            <a:r>
              <a:rPr lang="en-US" sz="1400" b="1" dirty="0" smtClean="0"/>
              <a:t>PRL </a:t>
            </a:r>
            <a:r>
              <a:rPr lang="en-US" sz="1400" dirty="0" smtClean="0"/>
              <a:t>due to its effectiveness.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985" y="1845733"/>
            <a:ext cx="3622549" cy="182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57" y="3921210"/>
            <a:ext cx="3543177" cy="208417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780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6600"/>
                </a:solidFill>
              </a:rPr>
              <a:t>Additional Activities</a:t>
            </a:r>
            <a:endParaRPr lang="en-GB" sz="3600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9750"/>
            <a:ext cx="10058400" cy="44481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As </a:t>
            </a:r>
            <a:r>
              <a:rPr lang="en-US" sz="1500" dirty="0"/>
              <a:t>an author of technical paper on ‘</a:t>
            </a:r>
            <a:r>
              <a:rPr lang="en-US" sz="1500" b="1" dirty="0"/>
              <a:t>e-Governance Initiative in URSC - Automation of various Government-to-Employee (G2E) Services</a:t>
            </a:r>
            <a:r>
              <a:rPr lang="en-US" sz="1500" dirty="0"/>
              <a:t>’ got </a:t>
            </a:r>
            <a:r>
              <a:rPr lang="en-US" sz="1500" dirty="0" smtClean="0"/>
              <a:t>the opportunity  </a:t>
            </a:r>
            <a:r>
              <a:rPr lang="en-US" sz="1500" dirty="0"/>
              <a:t>for oral presentation from ISRO Seminar on Computer and Information Technology (</a:t>
            </a:r>
            <a:r>
              <a:rPr lang="en-US" sz="1500" b="1" dirty="0" smtClean="0"/>
              <a:t>ISCIT</a:t>
            </a:r>
            <a:r>
              <a:rPr lang="en-US" sz="1500" dirty="0" smtClean="0"/>
              <a:t>)-2018.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Designed, developed and demonstrated a prototype model to retrieve data from </a:t>
            </a:r>
            <a:r>
              <a:rPr lang="en-GB" sz="1500" b="1" dirty="0"/>
              <a:t>distributed database</a:t>
            </a:r>
            <a:r>
              <a:rPr lang="en-GB" sz="1500" dirty="0"/>
              <a:t> </a:t>
            </a:r>
            <a:r>
              <a:rPr lang="en-US" sz="1500" dirty="0" smtClean="0"/>
              <a:t>on </a:t>
            </a:r>
            <a:r>
              <a:rPr lang="en-US" sz="1500" dirty="0"/>
              <a:t>real time </a:t>
            </a:r>
            <a:r>
              <a:rPr lang="en-US" sz="1500" dirty="0" smtClean="0"/>
              <a:t>basis using </a:t>
            </a:r>
            <a:br>
              <a:rPr lang="en-US" sz="1500" dirty="0" smtClean="0"/>
            </a:br>
            <a:r>
              <a:rPr lang="en-US" sz="1500" b="1" dirty="0" smtClean="0"/>
              <a:t>SPRING-BOOT</a:t>
            </a:r>
            <a:r>
              <a:rPr lang="en-US" sz="1500" b="1" dirty="0"/>
              <a:t>, Hibernate and bootstrap </a:t>
            </a:r>
            <a:r>
              <a:rPr lang="en-US" sz="1500" b="1" dirty="0" smtClean="0"/>
              <a:t>technologies</a:t>
            </a:r>
            <a:r>
              <a:rPr lang="en-US" sz="1500" b="1" dirty="0" smtClean="0"/>
              <a:t>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As </a:t>
            </a:r>
            <a:r>
              <a:rPr lang="en-US" sz="1500" b="1" dirty="0"/>
              <a:t>Division Level Management Representatives (DMR) </a:t>
            </a:r>
            <a:r>
              <a:rPr lang="en-US" sz="1500" dirty="0"/>
              <a:t>of MISD, responsible for </a:t>
            </a:r>
            <a:r>
              <a:rPr lang="en-US" sz="1500" b="1" dirty="0"/>
              <a:t>implementing ISO 9001:2015 QMS in MISD</a:t>
            </a:r>
            <a:r>
              <a:rPr lang="en-US" sz="1500" b="1" dirty="0" smtClean="0"/>
              <a:t>.</a:t>
            </a:r>
            <a:endParaRPr lang="en-US" sz="1500" b="1" dirty="0" smtClean="0"/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Configured </a:t>
            </a:r>
            <a:r>
              <a:rPr lang="en-US" sz="1500" dirty="0" smtClean="0"/>
              <a:t>an open-source </a:t>
            </a:r>
            <a:r>
              <a:rPr lang="en-US" sz="1500" dirty="0" smtClean="0"/>
              <a:t>tool </a:t>
            </a:r>
            <a:r>
              <a:rPr lang="en-US" sz="1500" b="1" dirty="0" smtClean="0"/>
              <a:t>DOXYGEN</a:t>
            </a:r>
            <a:r>
              <a:rPr lang="en-US" sz="1500" dirty="0" smtClean="0"/>
              <a:t> </a:t>
            </a:r>
            <a:r>
              <a:rPr lang="en-US" sz="1500" dirty="0" smtClean="0"/>
              <a:t>, that </a:t>
            </a:r>
            <a:r>
              <a:rPr lang="en-GB" sz="1500" dirty="0" smtClean="0"/>
              <a:t>generates coding and design documents </a:t>
            </a:r>
            <a:r>
              <a:rPr lang="en-IN" sz="1500" dirty="0" smtClean="0"/>
              <a:t>for all MISD applications.</a:t>
            </a:r>
            <a:endParaRPr lang="en-US" sz="1500" b="1" strike="sngStrike" dirty="0" smtClean="0"/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/>
              <a:t>Pursuing </a:t>
            </a:r>
            <a:r>
              <a:rPr lang="en-US" sz="1500" b="1" dirty="0" err="1"/>
              <a:t>M.Tech</a:t>
            </a:r>
            <a:r>
              <a:rPr lang="en-US" sz="1500" b="1" dirty="0"/>
              <a:t>. Software Systems program in</a:t>
            </a:r>
            <a:r>
              <a:rPr lang="en-US" sz="1500" dirty="0"/>
              <a:t> </a:t>
            </a:r>
            <a:r>
              <a:rPr lang="en-US" sz="1500" b="1" dirty="0"/>
              <a:t>Data Analytics from BITS-</a:t>
            </a:r>
            <a:r>
              <a:rPr lang="en-US" sz="1500" b="1" dirty="0" err="1"/>
              <a:t>Pilani</a:t>
            </a:r>
            <a:r>
              <a:rPr lang="en-US" sz="1500" b="1" dirty="0"/>
              <a:t> ,Work Integrated Learning </a:t>
            </a:r>
            <a:r>
              <a:rPr lang="en-US" sz="1500" b="1" dirty="0" err="1"/>
              <a:t>Programmes</a:t>
            </a:r>
            <a:r>
              <a:rPr lang="en-US" sz="1500" b="1" dirty="0"/>
              <a:t> (WILP). </a:t>
            </a:r>
            <a:r>
              <a:rPr lang="en-US" sz="1500" dirty="0"/>
              <a:t>This program is carried out in online classes mode and conducted mostly on weekends or after business hours.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Configured </a:t>
            </a:r>
            <a:r>
              <a:rPr lang="en-US" sz="1500" dirty="0" smtClean="0"/>
              <a:t>successfully </a:t>
            </a:r>
            <a:r>
              <a:rPr lang="en-US" sz="1500" b="1" dirty="0" smtClean="0"/>
              <a:t>Hindi Knowledge Management Application </a:t>
            </a:r>
            <a:r>
              <a:rPr lang="en-US" sz="1500" dirty="0" smtClean="0"/>
              <a:t>(</a:t>
            </a:r>
            <a:r>
              <a:rPr lang="en-US" sz="1500" dirty="0" smtClean="0"/>
              <a:t>developed by SAC) on URSC test server. Application is presently deployed for functional testing by end users.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 Member of ‘</a:t>
            </a:r>
            <a:r>
              <a:rPr lang="en-US" sz="1500" dirty="0" err="1" smtClean="0"/>
              <a:t>Vikram</a:t>
            </a:r>
            <a:r>
              <a:rPr lang="en-US" sz="1500" dirty="0" smtClean="0"/>
              <a:t> Sarabhai Life Journey Team’ in ‘</a:t>
            </a:r>
            <a:r>
              <a:rPr lang="en-US" sz="1500" dirty="0" err="1" smtClean="0"/>
              <a:t>Vikram</a:t>
            </a:r>
            <a:r>
              <a:rPr lang="en-US" sz="1500" dirty="0" smtClean="0"/>
              <a:t> Sarabhai Centenary </a:t>
            </a:r>
            <a:r>
              <a:rPr lang="en-US" sz="1500" dirty="0" err="1" smtClean="0"/>
              <a:t>Programme</a:t>
            </a:r>
            <a:r>
              <a:rPr lang="en-US" sz="1500" dirty="0" smtClean="0"/>
              <a:t>’ (VSCP).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/>
              <a:t> Member of ‘Gymnasium Committee</a:t>
            </a:r>
            <a:r>
              <a:rPr lang="en-US" sz="1500" dirty="0"/>
              <a:t>’ to </a:t>
            </a:r>
            <a:r>
              <a:rPr lang="en-US" sz="1500" dirty="0" smtClean="0"/>
              <a:t>support </a:t>
            </a:r>
            <a:r>
              <a:rPr lang="en-US" sz="1500" dirty="0"/>
              <a:t>the </a:t>
            </a:r>
            <a:r>
              <a:rPr lang="en-US" sz="1500" dirty="0" smtClean="0"/>
              <a:t>management of all </a:t>
            </a:r>
            <a:r>
              <a:rPr lang="en-US" sz="1500" dirty="0"/>
              <a:t>four GYM complex of ISRO in Bengaluru</a:t>
            </a:r>
            <a:r>
              <a:rPr lang="en-US" sz="1500" dirty="0" smtClean="0"/>
              <a:t>.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36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 As </a:t>
            </a:r>
            <a:r>
              <a:rPr lang="en-US" b="1" dirty="0"/>
              <a:t>Division Level Management Representatives (DMR) </a:t>
            </a:r>
            <a:r>
              <a:rPr lang="en-US" dirty="0"/>
              <a:t>of MISD, responsible for implementing ISO 9001:2015 QMS in </a:t>
            </a:r>
            <a:r>
              <a:rPr lang="en-US" dirty="0" smtClean="0"/>
              <a:t>MISD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Coordination with division colleagues to ensure up to date information.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Closed all Non-conformance(NCs) at the earliest.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Configured an open-source tool </a:t>
            </a:r>
            <a:r>
              <a:rPr lang="en-US" b="1" dirty="0"/>
              <a:t>DOXYGEN</a:t>
            </a:r>
            <a:r>
              <a:rPr lang="en-US" dirty="0"/>
              <a:t> , that </a:t>
            </a:r>
            <a:r>
              <a:rPr lang="en-GB" dirty="0"/>
              <a:t>generates coding and design documents </a:t>
            </a:r>
            <a:r>
              <a:rPr lang="en-IN" dirty="0"/>
              <a:t>for all MISD </a:t>
            </a:r>
            <a:r>
              <a:rPr lang="en-IN" dirty="0" smtClean="0"/>
              <a:t>applications.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 Successfully presented all relevant documents to External Auditor.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524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5079</TotalTime>
  <Words>881</Words>
  <Application>Microsoft Office PowerPoint</Application>
  <PresentationFormat>Widescreen</PresentationFormat>
  <Paragraphs>100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WORK REPORT FOR THE PERIOD-24.05.2016 to TILL DATE</vt:lpstr>
      <vt:lpstr>Role and Responsibilities</vt:lpstr>
      <vt:lpstr>ISRO/DOS PFMS Web Services Interface System (IPWS)</vt:lpstr>
      <vt:lpstr>ISRO/DOS PFMS Web Services Interface System (IPWS)</vt:lpstr>
      <vt:lpstr>COINS-PFMS Interface Software</vt:lpstr>
      <vt:lpstr>SANDESH - The Information System</vt:lpstr>
      <vt:lpstr>Additional Activities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ACCOUNT FOR THE PERIOD 01.07.2016 to TILL DATE</dc:title>
  <dc:creator>Hewlett-Packard Company</dc:creator>
  <cp:lastModifiedBy>Hewlett-Packard Company</cp:lastModifiedBy>
  <cp:revision>553</cp:revision>
  <dcterms:created xsi:type="dcterms:W3CDTF">2020-05-28T09:35:02Z</dcterms:created>
  <dcterms:modified xsi:type="dcterms:W3CDTF">2020-06-12T10:00:24Z</dcterms:modified>
</cp:coreProperties>
</file>