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853" autoAdjust="0"/>
    <p:restoredTop sz="94660"/>
  </p:normalViewPr>
  <p:slideViewPr>
    <p:cSldViewPr>
      <p:cViewPr varScale="1">
        <p:scale>
          <a:sx n="73" d="100"/>
          <a:sy n="73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gui-tkin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ail-navdeepkohark58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89154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GUI Calculator Using Tkinter in Python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presentation, we are going to create GUI  Calculator using Python. As you can see, calculating large numbers nowadays is difficult or time-consuming. We’ve created a simple Calculator GUI using Python that allows you to perform simple and complex calculations. To implement GUI we will use the </a:t>
            </a:r>
            <a:r>
              <a:rPr lang="en-US" u="sng" dirty="0" smtClean="0">
                <a:hlinkClick r:id="rId2"/>
              </a:rPr>
              <a:t>Tkinter</a:t>
            </a:r>
            <a:r>
              <a:rPr lang="en-US" dirty="0" smtClean="0"/>
              <a:t> module of Python.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5029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By: Navdeep Kohar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For those who don’t know ,a calculator is basically a program on computer that simulates the behavior of any hand held calculator useful for performing mathematical calculation . It is a very basic device used in our daily life .Now  all the smart phone have a calculator application in them.	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While creating any GUI application there are mainly two steps.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first step is to create a user interface.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second step is to add functionalities to the GUI.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 &amp;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– Python</a:t>
            </a:r>
          </a:p>
          <a:p>
            <a:r>
              <a:rPr lang="en-US" dirty="0" smtClean="0"/>
              <a:t>Python Libraries- Tkinter</a:t>
            </a:r>
          </a:p>
          <a:p>
            <a:r>
              <a:rPr lang="en-US" dirty="0" smtClean="0"/>
              <a:t>Tkinter- Tkinter is the standard GUI library for python. Python when combined with </a:t>
            </a:r>
            <a:r>
              <a:rPr lang="en-US" dirty="0" err="1" smtClean="0"/>
              <a:t>tkinter</a:t>
            </a:r>
            <a:r>
              <a:rPr lang="en-US" dirty="0" smtClean="0"/>
              <a:t> provides a fast and easy way to create GUI application.</a:t>
            </a:r>
          </a:p>
          <a:p>
            <a:r>
              <a:rPr lang="en-US" dirty="0" smtClean="0"/>
              <a:t>Tkinter provides a powerful object-oriented interface to the TK GUI toolkit.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8077200" cy="8382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7543800" cy="1905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Mathematical operations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Clear user interface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Comprehensive functionality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Capture 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124200"/>
            <a:ext cx="3581400" cy="2667000"/>
          </a:xfrm>
          <a:prstGeom prst="rect">
            <a:avLst/>
          </a:prstGeom>
        </p:spPr>
      </p:pic>
      <p:pic>
        <p:nvPicPr>
          <p:cNvPr id="5" name="Picture 4" descr="Capture outp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24200"/>
            <a:ext cx="3957016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601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943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Calculator with GUI Using Python Tkinter" is a rich resource that not only covers the technical aspects of GUI development but also delves into the logic and functionality behind building a fully operational calculator application.</a:t>
            </a:r>
          </a:p>
          <a:p>
            <a:endParaRPr lang="en-US" dirty="0" smtClean="0"/>
          </a:p>
          <a:p>
            <a:r>
              <a:rPr lang="en-US" dirty="0" smtClean="0"/>
              <a:t>Calculator program in Python can be designed to efficiently perform mathematical operations like addition, subtraction, multiplication, and division, offering users a convenient tool for computational tasks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133600"/>
            <a:ext cx="4800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b="1" dirty="0" smtClean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3733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Name-</a:t>
            </a:r>
            <a:r>
              <a:rPr lang="en-US" dirty="0" err="1" smtClean="0"/>
              <a:t>Navdeep</a:t>
            </a:r>
            <a:r>
              <a:rPr lang="en-US" dirty="0" smtClean="0"/>
              <a:t> </a:t>
            </a:r>
            <a:r>
              <a:rPr lang="en-US" dirty="0" err="1" smtClean="0"/>
              <a:t>Kohar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Mail-navdeepkohark58@gmail.com</a:t>
            </a:r>
            <a:endParaRPr lang="en-US" dirty="0" smtClean="0"/>
          </a:p>
          <a:p>
            <a:r>
              <a:rPr lang="en-US" dirty="0" smtClean="0"/>
              <a:t>Ph - 9888339255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GUI Calculator Using Tkinter in Python </vt:lpstr>
      <vt:lpstr>About Project</vt:lpstr>
      <vt:lpstr>Tool &amp; Technology</vt:lpstr>
      <vt:lpstr>Key Features</vt:lpstr>
      <vt:lpstr>Conclusion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9</cp:revision>
  <dcterms:created xsi:type="dcterms:W3CDTF">2006-08-16T00:00:00Z</dcterms:created>
  <dcterms:modified xsi:type="dcterms:W3CDTF">2024-08-31T17:37:26Z</dcterms:modified>
</cp:coreProperties>
</file>