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846BE-51A9-4BA7-9258-ECFAE05E7F40}" type="doc">
      <dgm:prSet loTypeId="urn:microsoft.com/office/officeart/2016/7/layout/LinearArrowProcessNumbered#1" loCatId="process" qsTypeId="urn:microsoft.com/office/officeart/2005/8/quickstyle/simple1" qsCatId="simple" csTypeId="urn:microsoft.com/office/officeart/2005/8/colors/accent1_2" csCatId="accent1" phldr="1"/>
      <dgm:spPr/>
      <dgm:t>
        <a:bodyPr/>
        <a:lstStyle/>
        <a:p>
          <a:endParaRPr lang="en-US"/>
        </a:p>
      </dgm:t>
    </dgm:pt>
    <dgm:pt modelId="{D841507B-447A-43E4-A67A-78917CB1FB25}">
      <dgm:prSet custT="1"/>
      <dgm:spPr/>
      <dgm:t>
        <a:bodyPr/>
        <a:lstStyle/>
        <a:p>
          <a:r>
            <a:rPr lang="en-US" sz="1000" b="0" i="0" u="none" dirty="0">
              <a:latin typeface="Berlin Sans FB Demi" panose="020E0802020502020306" pitchFamily="34" charset="0"/>
            </a:rPr>
            <a:t>Create a branch:</a:t>
          </a:r>
          <a:br>
            <a:rPr lang="en-US" sz="1000" b="0" i="0" u="none" dirty="0">
              <a:latin typeface="Berlin Sans FB Demi" panose="020E0802020502020306" pitchFamily="34" charset="0"/>
            </a:rPr>
          </a:br>
          <a:r>
            <a:rPr lang="en-US" sz="1000" b="0" i="0" u="none" dirty="0">
              <a:latin typeface="Berlin Sans FB Demi" panose="020E0802020502020306" pitchFamily="34" charset="0"/>
            </a:rPr>
            <a:t>Create a branch with a short and descriptive name. By creating a branch, you create a space to work without affecting the default branch. Additionally, you give your collaborators a chance to review your work</a:t>
          </a:r>
        </a:p>
        <a:p>
          <a:endParaRPr lang="en-US" sz="1600" b="0" i="0" u="none" dirty="0"/>
        </a:p>
      </dgm:t>
    </dgm:pt>
    <dgm:pt modelId="{09ECAFD9-77B4-411E-A0C6-BD2718D2ED19}" type="parTrans" cxnId="{89F99CCE-DD31-45EB-8368-0C474560C17C}">
      <dgm:prSet/>
      <dgm:spPr/>
      <dgm:t>
        <a:bodyPr/>
        <a:lstStyle/>
        <a:p>
          <a:endParaRPr lang="en-US"/>
        </a:p>
      </dgm:t>
    </dgm:pt>
    <dgm:pt modelId="{8A56963F-9458-4CF1-BA11-F6B59F6693C3}" type="sibTrans" cxnId="{89F99CCE-DD31-45EB-8368-0C474560C17C}">
      <dgm:prSet phldrT="1" phldr="0"/>
      <dgm:spPr/>
      <dgm:t>
        <a:bodyPr/>
        <a:lstStyle/>
        <a:p>
          <a:r>
            <a:rPr lang="en-US"/>
            <a:t>1</a:t>
          </a:r>
          <a:endParaRPr lang="en-US" dirty="0"/>
        </a:p>
      </dgm:t>
    </dgm:pt>
    <dgm:pt modelId="{AA8D6E5D-2291-4551-826E-2E8CD77EBBCD}">
      <dgm:prSet custT="1"/>
      <dgm:spPr/>
      <dgm:t>
        <a:bodyPr/>
        <a:lstStyle/>
        <a:p>
          <a:pPr rtl="0"/>
          <a:r>
            <a:rPr lang="en-US" sz="1000" b="0" i="0" u="none" dirty="0">
              <a:latin typeface="Berlin Sans FB Demi" panose="020E0802020502020306" pitchFamily="34" charset="0"/>
            </a:rPr>
            <a:t>Make changes:</a:t>
          </a:r>
          <a:br>
            <a:rPr lang="en-US" sz="1000" b="0" i="0" u="none" dirty="0">
              <a:latin typeface="Berlin Sans FB Demi" panose="020E0802020502020306" pitchFamily="34" charset="0"/>
            </a:rPr>
          </a:br>
          <a:r>
            <a:rPr lang="en-US" sz="1000" dirty="0">
              <a:latin typeface="Berlin Sans FB Demi" panose="020E0802020502020306" pitchFamily="34" charset="0"/>
            </a:rPr>
            <a:t>On your branch, make changes to the repository. Your branch is a safe place to make changes. If you make a mistake, you can revert your changes or push additional changes to fix it. Add, commit (with a meaningful comment) and push your changes. </a:t>
          </a:r>
          <a:br>
            <a:rPr lang="en-US" sz="1000" dirty="0">
              <a:latin typeface="Berlin Sans FB Demi" panose="020E0802020502020306" pitchFamily="34" charset="0"/>
            </a:rPr>
          </a:br>
          <a:r>
            <a:rPr lang="en-US" sz="1000" dirty="0">
              <a:latin typeface="Berlin Sans FB Demi" panose="020E0802020502020306" pitchFamily="34" charset="0"/>
            </a:rPr>
            <a:t>Repeat until finish</a:t>
          </a:r>
        </a:p>
      </dgm:t>
    </dgm:pt>
    <dgm:pt modelId="{8108D565-E010-4B90-8EC9-E6472FDB3D6F}" type="parTrans" cxnId="{55EAF420-E592-4A82-A62F-9D8CCEB249F3}">
      <dgm:prSet/>
      <dgm:spPr/>
      <dgm:t>
        <a:bodyPr/>
        <a:lstStyle/>
        <a:p>
          <a:endParaRPr lang="en-US"/>
        </a:p>
      </dgm:t>
    </dgm:pt>
    <dgm:pt modelId="{6D5F5307-B9A3-4224-A52C-70B5D7E58E7C}" type="sibTrans" cxnId="{55EAF420-E592-4A82-A62F-9D8CCEB249F3}">
      <dgm:prSet phldrT="2" phldr="0"/>
      <dgm:spPr/>
      <dgm:t>
        <a:bodyPr/>
        <a:lstStyle/>
        <a:p>
          <a:r>
            <a:rPr lang="en-US"/>
            <a:t>2</a:t>
          </a:r>
          <a:endParaRPr lang="en-US" dirty="0"/>
        </a:p>
      </dgm:t>
    </dgm:pt>
    <dgm:pt modelId="{BA0D1191-41B5-4E4E-98CA-BB121638FA27}">
      <dgm:prSet custT="1"/>
      <dgm:spPr/>
      <dgm:t>
        <a:bodyPr/>
        <a:lstStyle/>
        <a:p>
          <a:r>
            <a:rPr lang="en-US" sz="1000" b="0" i="0" u="none" dirty="0">
              <a:latin typeface="Berlin Sans FB Demi" panose="020E0802020502020306" pitchFamily="34" charset="0"/>
            </a:rPr>
            <a:t>Create a PR (pull request):</a:t>
          </a:r>
          <a:br>
            <a:rPr lang="en-US" sz="1000" b="0" i="0" u="none" dirty="0">
              <a:latin typeface="Berlin Sans FB Demi" panose="020E0802020502020306" pitchFamily="34" charset="0"/>
            </a:rPr>
          </a:br>
          <a:r>
            <a:rPr lang="en-US" sz="1000" b="0" i="0" u="none" dirty="0">
              <a:latin typeface="Berlin Sans FB Demi" panose="020E0802020502020306" pitchFamily="34" charset="0"/>
            </a:rPr>
            <a:t>Create a PR to ask for your collaborators for feedback. You can also require an approving review before PR can be merged. If you want it to be quick, you can mark it as draft. PR includes summary, the problem it solves, images, tables and even linked issues</a:t>
          </a:r>
          <a:endParaRPr lang="en-US" sz="1000" dirty="0">
            <a:latin typeface="Berlin Sans FB Demi" panose="020E0802020502020306" pitchFamily="34" charset="0"/>
          </a:endParaRPr>
        </a:p>
      </dgm:t>
    </dgm:pt>
    <dgm:pt modelId="{BF60A160-E127-4E75-A05F-AE196FFF76E3}" type="parTrans" cxnId="{11BC0A66-4F6B-4022-AC12-122A0951BEB5}">
      <dgm:prSet/>
      <dgm:spPr/>
      <dgm:t>
        <a:bodyPr/>
        <a:lstStyle/>
        <a:p>
          <a:endParaRPr lang="en-US"/>
        </a:p>
      </dgm:t>
    </dgm:pt>
    <dgm:pt modelId="{43A04663-B22C-4CA5-9BCF-3B42D70D691D}" type="sibTrans" cxnId="{11BC0A66-4F6B-4022-AC12-122A0951BEB5}">
      <dgm:prSet phldrT="3" phldr="0"/>
      <dgm:spPr/>
      <dgm:t>
        <a:bodyPr/>
        <a:lstStyle/>
        <a:p>
          <a:r>
            <a:rPr lang="en-US"/>
            <a:t>3</a:t>
          </a:r>
          <a:endParaRPr lang="en-US" dirty="0"/>
        </a:p>
      </dgm:t>
    </dgm:pt>
    <dgm:pt modelId="{55AD6682-19A1-4F15-920E-E13D92EB312E}">
      <dgm:prSet custT="1"/>
      <dgm:spPr/>
      <dgm:t>
        <a:bodyPr/>
        <a:lstStyle/>
        <a:p>
          <a:r>
            <a:rPr lang="en-US" sz="1000" b="0" i="0" u="none" dirty="0">
              <a:latin typeface="Berlin Sans FB Demi" panose="020E0802020502020306" pitchFamily="34" charset="0"/>
            </a:rPr>
            <a:t>Address review comments:</a:t>
          </a:r>
          <a:br>
            <a:rPr lang="en-US" sz="1000" b="0" i="0" u="none" dirty="0">
              <a:latin typeface="Berlin Sans FB Demi" panose="020E0802020502020306" pitchFamily="34" charset="0"/>
            </a:rPr>
          </a:br>
          <a:r>
            <a:rPr lang="en-US" sz="1000" b="0" i="0" dirty="0">
              <a:latin typeface="Berlin Sans FB Demi" panose="020E0802020502020306" pitchFamily="34" charset="0"/>
            </a:rPr>
            <a:t>Reviewers should leave questions, comments, and suggestions. You can continue to commit and push changes in response to the reviews. Your pull request will update automatically</a:t>
          </a:r>
          <a:endParaRPr lang="en-US" sz="1000" dirty="0">
            <a:latin typeface="Berlin Sans FB Demi" panose="020E0802020502020306" pitchFamily="34" charset="0"/>
          </a:endParaRPr>
        </a:p>
      </dgm:t>
    </dgm:pt>
    <dgm:pt modelId="{0A1EE536-D200-411C-8FD0-7F23E7109629}" type="parTrans" cxnId="{522DD16F-B30D-40BA-AA70-7667AAFFD0AE}">
      <dgm:prSet/>
      <dgm:spPr/>
      <dgm:t>
        <a:bodyPr/>
        <a:lstStyle/>
        <a:p>
          <a:endParaRPr lang="en-US"/>
        </a:p>
      </dgm:t>
    </dgm:pt>
    <dgm:pt modelId="{6DA0DC7B-EEAC-48D5-8C2F-256705FA5618}" type="sibTrans" cxnId="{522DD16F-B30D-40BA-AA70-7667AAFFD0AE}">
      <dgm:prSet phldrT="4" phldr="0"/>
      <dgm:spPr/>
      <dgm:t>
        <a:bodyPr/>
        <a:lstStyle/>
        <a:p>
          <a:r>
            <a:rPr lang="en-US"/>
            <a:t>4</a:t>
          </a:r>
          <a:endParaRPr lang="en-US" dirty="0"/>
        </a:p>
      </dgm:t>
    </dgm:pt>
    <dgm:pt modelId="{1F20ABF3-642B-4EA2-9497-67153B1D953A}">
      <dgm:prSet custT="1"/>
      <dgm:spPr/>
      <dgm:t>
        <a:bodyPr/>
        <a:lstStyle/>
        <a:p>
          <a:pPr rtl="0"/>
          <a:r>
            <a:rPr lang="en-US" sz="1000" b="0" i="0" u="none" dirty="0">
              <a:latin typeface="Berlin Sans FB Demi" panose="020E0802020502020306" pitchFamily="34" charset="0"/>
            </a:rPr>
            <a:t>Merge your PR:</a:t>
          </a:r>
          <a:br>
            <a:rPr lang="en-US" sz="1000" b="0" i="0" u="none" dirty="0">
              <a:latin typeface="Berlin Sans FB Demi" panose="020E0802020502020306" pitchFamily="34" charset="0"/>
            </a:rPr>
          </a:br>
          <a:r>
            <a:rPr lang="en-US" sz="1000" b="0" i="0" dirty="0">
              <a:latin typeface="Berlin Sans FB Demi" panose="020E0802020502020306" pitchFamily="34" charset="0"/>
            </a:rPr>
            <a:t>Once your pull request is approved, merge your pull request. This will merge your branch to the default branch. GitHub retains the history of comments and commits in the PR to help future contributors understand your changes.</a:t>
          </a:r>
          <a:endParaRPr lang="en-US" sz="1000" dirty="0">
            <a:latin typeface="Berlin Sans FB Demi" panose="020E0802020502020306" pitchFamily="34" charset="0"/>
          </a:endParaRPr>
        </a:p>
      </dgm:t>
    </dgm:pt>
    <dgm:pt modelId="{FE5BB2D4-8C6C-4733-A4F4-BB908B5819C2}" type="parTrans" cxnId="{EF2C8C7A-25B0-4A45-86CA-AD1B06A26E26}">
      <dgm:prSet/>
      <dgm:spPr/>
      <dgm:t>
        <a:bodyPr/>
        <a:lstStyle/>
        <a:p>
          <a:endParaRPr lang="en-US"/>
        </a:p>
      </dgm:t>
    </dgm:pt>
    <dgm:pt modelId="{AC6DD392-D3D9-41A4-B130-4C271E107B19}" type="sibTrans" cxnId="{EF2C8C7A-25B0-4A45-86CA-AD1B06A26E26}">
      <dgm:prSet phldrT="5" phldr="0"/>
      <dgm:spPr/>
      <dgm:t>
        <a:bodyPr/>
        <a:lstStyle/>
        <a:p>
          <a:r>
            <a:rPr lang="en-US"/>
            <a:t>5</a:t>
          </a:r>
          <a:endParaRPr lang="en-US" dirty="0"/>
        </a:p>
      </dgm:t>
    </dgm:pt>
    <dgm:pt modelId="{FBA82FD9-ACAD-42F2-B95C-2684FCA9148E}">
      <dgm:prSet custT="1"/>
      <dgm:spPr/>
      <dgm:t>
        <a:bodyPr/>
        <a:lstStyle/>
        <a:p>
          <a:pPr rtl="0"/>
          <a:r>
            <a:rPr lang="en-US" sz="1000" dirty="0">
              <a:latin typeface="Berlin Sans FB Demi" panose="020E0802020502020306" pitchFamily="34" charset="0"/>
            </a:rPr>
            <a:t>Delete your branch:</a:t>
          </a:r>
          <a:br>
            <a:rPr lang="en-US" sz="1000" dirty="0">
              <a:latin typeface="Berlin Sans FB Demi" panose="020E0802020502020306" pitchFamily="34" charset="0"/>
            </a:rPr>
          </a:br>
          <a:r>
            <a:rPr lang="en-US" sz="1000" b="0" i="0" dirty="0">
              <a:latin typeface="Berlin Sans FB Demi" panose="020E0802020502020306" pitchFamily="34" charset="0"/>
            </a:rPr>
            <a:t>After you merge your pull request, delete your branch. This indicates that the work on the branch is complete and prevents you or others from accidentally using old branches</a:t>
          </a:r>
          <a:r>
            <a:rPr lang="en-US" sz="1000" b="0" i="0" dirty="0"/>
            <a:t>. </a:t>
          </a:r>
          <a:endParaRPr lang="en-US" sz="1000" dirty="0"/>
        </a:p>
      </dgm:t>
    </dgm:pt>
    <dgm:pt modelId="{5EBAE152-C122-41AB-8E2F-F85920DC6DC1}" type="parTrans" cxnId="{8F6BDCFA-318F-49D0-BD64-6E5ED2A006FA}">
      <dgm:prSet/>
      <dgm:spPr/>
      <dgm:t>
        <a:bodyPr/>
        <a:lstStyle/>
        <a:p>
          <a:endParaRPr lang="en-IL"/>
        </a:p>
      </dgm:t>
    </dgm:pt>
    <dgm:pt modelId="{4E2D5F38-D7CA-4233-B7D8-FAAF2A23B2A5}" type="sibTrans" cxnId="{8F6BDCFA-318F-49D0-BD64-6E5ED2A006FA}">
      <dgm:prSet phldrT="6" phldr="0"/>
      <dgm:spPr/>
      <dgm:t>
        <a:bodyPr/>
        <a:lstStyle/>
        <a:p>
          <a:r>
            <a:rPr lang="en-US"/>
            <a:t>6</a:t>
          </a:r>
        </a:p>
      </dgm:t>
    </dgm:pt>
    <dgm:pt modelId="{D9938462-A694-4D2B-BC8A-98DD7FFDFAAA}" type="pres">
      <dgm:prSet presAssocID="{98A846BE-51A9-4BA7-9258-ECFAE05E7F40}" presName="linearFlow" presStyleCnt="0">
        <dgm:presLayoutVars>
          <dgm:dir/>
          <dgm:animLvl val="lvl"/>
          <dgm:resizeHandles val="exact"/>
        </dgm:presLayoutVars>
      </dgm:prSet>
      <dgm:spPr/>
    </dgm:pt>
    <dgm:pt modelId="{94FFE4A3-717E-4FA2-B81F-868DE997CB51}" type="pres">
      <dgm:prSet presAssocID="{D841507B-447A-43E4-A67A-78917CB1FB25}" presName="compositeNode" presStyleCnt="0"/>
      <dgm:spPr/>
    </dgm:pt>
    <dgm:pt modelId="{2FD2706E-63BB-4C73-BE4B-EA498188D5A7}" type="pres">
      <dgm:prSet presAssocID="{D841507B-447A-43E4-A67A-78917CB1FB25}" presName="parTx" presStyleLbl="node1" presStyleIdx="0" presStyleCnt="0">
        <dgm:presLayoutVars>
          <dgm:chMax val="0"/>
          <dgm:chPref val="0"/>
          <dgm:bulletEnabled val="1"/>
        </dgm:presLayoutVars>
      </dgm:prSet>
      <dgm:spPr/>
    </dgm:pt>
    <dgm:pt modelId="{E04F5057-2705-42CE-BB13-967212824C65}" type="pres">
      <dgm:prSet presAssocID="{D841507B-447A-43E4-A67A-78917CB1FB25}" presName="parSh" presStyleCnt="0"/>
      <dgm:spPr/>
    </dgm:pt>
    <dgm:pt modelId="{F5142449-10A1-4278-B96C-C4ABAB189E46}" type="pres">
      <dgm:prSet presAssocID="{D841507B-447A-43E4-A67A-78917CB1FB25}" presName="lineNode" presStyleLbl="alignAccFollowNode1" presStyleIdx="0" presStyleCnt="18"/>
      <dgm:spPr/>
    </dgm:pt>
    <dgm:pt modelId="{CB784251-3D1A-453A-AC20-F2E87A36EEF3}" type="pres">
      <dgm:prSet presAssocID="{D841507B-447A-43E4-A67A-78917CB1FB25}" presName="lineArrowNode" presStyleLbl="alignAccFollowNode1" presStyleIdx="1" presStyleCnt="18"/>
      <dgm:spPr/>
    </dgm:pt>
    <dgm:pt modelId="{7D680E2B-37E7-47C5-9407-98DE51395E71}" type="pres">
      <dgm:prSet presAssocID="{8A56963F-9458-4CF1-BA11-F6B59F6693C3}" presName="sibTransNodeCircle" presStyleLbl="alignNode1" presStyleIdx="0" presStyleCnt="6" custScaleX="100000">
        <dgm:presLayoutVars>
          <dgm:chMax val="0"/>
          <dgm:bulletEnabled/>
        </dgm:presLayoutVars>
      </dgm:prSet>
      <dgm:spPr/>
    </dgm:pt>
    <dgm:pt modelId="{46F5A849-A405-4ECF-B3E1-1F0C28282973}" type="pres">
      <dgm:prSet presAssocID="{8A56963F-9458-4CF1-BA11-F6B59F6693C3}" presName="spacerBetweenCircleAndCallout" presStyleCnt="0">
        <dgm:presLayoutVars/>
      </dgm:prSet>
      <dgm:spPr/>
    </dgm:pt>
    <dgm:pt modelId="{2D736B05-B42D-46EA-852B-C2BFDDD5591E}" type="pres">
      <dgm:prSet presAssocID="{D841507B-447A-43E4-A67A-78917CB1FB25}" presName="nodeText" presStyleLbl="alignAccFollowNode1" presStyleIdx="2" presStyleCnt="18" custLinFactNeighborX="2120" custLinFactNeighborY="1055">
        <dgm:presLayoutVars>
          <dgm:bulletEnabled val="1"/>
        </dgm:presLayoutVars>
      </dgm:prSet>
      <dgm:spPr/>
    </dgm:pt>
    <dgm:pt modelId="{EC099AD6-5E45-4621-B76A-90EC2958EE47}" type="pres">
      <dgm:prSet presAssocID="{8A56963F-9458-4CF1-BA11-F6B59F6693C3}" presName="sibTransComposite" presStyleCnt="0"/>
      <dgm:spPr/>
    </dgm:pt>
    <dgm:pt modelId="{96C906A6-4FF4-454D-9D77-308711C77F14}" type="pres">
      <dgm:prSet presAssocID="{AA8D6E5D-2291-4551-826E-2E8CD77EBBCD}" presName="compositeNode" presStyleCnt="0"/>
      <dgm:spPr/>
    </dgm:pt>
    <dgm:pt modelId="{B9B0B242-87C5-42E1-A677-9D146A6D3C47}" type="pres">
      <dgm:prSet presAssocID="{AA8D6E5D-2291-4551-826E-2E8CD77EBBCD}" presName="parTx" presStyleLbl="node1" presStyleIdx="0" presStyleCnt="0">
        <dgm:presLayoutVars>
          <dgm:chMax val="0"/>
          <dgm:chPref val="0"/>
          <dgm:bulletEnabled val="1"/>
        </dgm:presLayoutVars>
      </dgm:prSet>
      <dgm:spPr/>
    </dgm:pt>
    <dgm:pt modelId="{7543640C-A0F3-4583-A402-6BC392A285F8}" type="pres">
      <dgm:prSet presAssocID="{AA8D6E5D-2291-4551-826E-2E8CD77EBBCD}" presName="parSh" presStyleCnt="0"/>
      <dgm:spPr/>
    </dgm:pt>
    <dgm:pt modelId="{69403660-B91F-4F31-9188-E4F56CDF83C4}" type="pres">
      <dgm:prSet presAssocID="{AA8D6E5D-2291-4551-826E-2E8CD77EBBCD}" presName="lineNode" presStyleLbl="alignAccFollowNode1" presStyleIdx="3" presStyleCnt="18"/>
      <dgm:spPr/>
    </dgm:pt>
    <dgm:pt modelId="{443C13A9-1FDD-4FC4-A337-CF907FF0D233}" type="pres">
      <dgm:prSet presAssocID="{AA8D6E5D-2291-4551-826E-2E8CD77EBBCD}" presName="lineArrowNode" presStyleLbl="alignAccFollowNode1" presStyleIdx="4" presStyleCnt="18"/>
      <dgm:spPr/>
    </dgm:pt>
    <dgm:pt modelId="{2E0F8023-7BBB-4718-BC8F-AC65EE454DC6}" type="pres">
      <dgm:prSet presAssocID="{6D5F5307-B9A3-4224-A52C-70B5D7E58E7C}" presName="sibTransNodeCircle" presStyleLbl="alignNode1" presStyleIdx="1" presStyleCnt="6">
        <dgm:presLayoutVars>
          <dgm:chMax val="0"/>
          <dgm:bulletEnabled/>
        </dgm:presLayoutVars>
      </dgm:prSet>
      <dgm:spPr/>
    </dgm:pt>
    <dgm:pt modelId="{5704A3ED-FA26-4408-8C85-B51BD14774E8}" type="pres">
      <dgm:prSet presAssocID="{6D5F5307-B9A3-4224-A52C-70B5D7E58E7C}" presName="spacerBetweenCircleAndCallout" presStyleCnt="0">
        <dgm:presLayoutVars/>
      </dgm:prSet>
      <dgm:spPr/>
    </dgm:pt>
    <dgm:pt modelId="{C988C04E-40E3-4D68-BF18-66EFFEEF4EB2}" type="pres">
      <dgm:prSet presAssocID="{AA8D6E5D-2291-4551-826E-2E8CD77EBBCD}" presName="nodeText" presStyleLbl="alignAccFollowNode1" presStyleIdx="5" presStyleCnt="18" custScaleY="109883">
        <dgm:presLayoutVars>
          <dgm:bulletEnabled val="1"/>
        </dgm:presLayoutVars>
      </dgm:prSet>
      <dgm:spPr/>
    </dgm:pt>
    <dgm:pt modelId="{B6BBB860-34CE-4234-8D3B-BDBD461D22B0}" type="pres">
      <dgm:prSet presAssocID="{6D5F5307-B9A3-4224-A52C-70B5D7E58E7C}" presName="sibTransComposite" presStyleCnt="0"/>
      <dgm:spPr/>
    </dgm:pt>
    <dgm:pt modelId="{95226D6D-DC9D-43A5-AC93-827EFF228E2A}" type="pres">
      <dgm:prSet presAssocID="{BA0D1191-41B5-4E4E-98CA-BB121638FA27}" presName="compositeNode" presStyleCnt="0"/>
      <dgm:spPr/>
    </dgm:pt>
    <dgm:pt modelId="{E45CD75C-64D3-49E1-90AB-5C892F1B60BB}" type="pres">
      <dgm:prSet presAssocID="{BA0D1191-41B5-4E4E-98CA-BB121638FA27}" presName="parTx" presStyleLbl="node1" presStyleIdx="0" presStyleCnt="0">
        <dgm:presLayoutVars>
          <dgm:chMax val="0"/>
          <dgm:chPref val="0"/>
          <dgm:bulletEnabled val="1"/>
        </dgm:presLayoutVars>
      </dgm:prSet>
      <dgm:spPr/>
    </dgm:pt>
    <dgm:pt modelId="{FEA17D8B-7307-4AC1-BA3A-35C631CF2D8B}" type="pres">
      <dgm:prSet presAssocID="{BA0D1191-41B5-4E4E-98CA-BB121638FA27}" presName="parSh" presStyleCnt="0"/>
      <dgm:spPr/>
    </dgm:pt>
    <dgm:pt modelId="{E6547311-AF0E-4FCF-BDD0-47989B866E24}" type="pres">
      <dgm:prSet presAssocID="{BA0D1191-41B5-4E4E-98CA-BB121638FA27}" presName="lineNode" presStyleLbl="alignAccFollowNode1" presStyleIdx="6" presStyleCnt="18"/>
      <dgm:spPr/>
    </dgm:pt>
    <dgm:pt modelId="{AE6DFE2B-B7F2-4F30-B659-B552E321FADD}" type="pres">
      <dgm:prSet presAssocID="{BA0D1191-41B5-4E4E-98CA-BB121638FA27}" presName="lineArrowNode" presStyleLbl="alignAccFollowNode1" presStyleIdx="7" presStyleCnt="18"/>
      <dgm:spPr/>
    </dgm:pt>
    <dgm:pt modelId="{5245C8DA-1E76-407A-B430-701BCCF29F00}" type="pres">
      <dgm:prSet presAssocID="{43A04663-B22C-4CA5-9BCF-3B42D70D691D}" presName="sibTransNodeCircle" presStyleLbl="alignNode1" presStyleIdx="2" presStyleCnt="6">
        <dgm:presLayoutVars>
          <dgm:chMax val="0"/>
          <dgm:bulletEnabled/>
        </dgm:presLayoutVars>
      </dgm:prSet>
      <dgm:spPr/>
    </dgm:pt>
    <dgm:pt modelId="{8D76F590-811B-447B-8CED-7534489F45EC}" type="pres">
      <dgm:prSet presAssocID="{43A04663-B22C-4CA5-9BCF-3B42D70D691D}" presName="spacerBetweenCircleAndCallout" presStyleCnt="0">
        <dgm:presLayoutVars/>
      </dgm:prSet>
      <dgm:spPr/>
    </dgm:pt>
    <dgm:pt modelId="{D997FB1E-CF8D-4F5C-9E93-059F85035C01}" type="pres">
      <dgm:prSet presAssocID="{BA0D1191-41B5-4E4E-98CA-BB121638FA27}" presName="nodeText" presStyleLbl="alignAccFollowNode1" presStyleIdx="8" presStyleCnt="18">
        <dgm:presLayoutVars>
          <dgm:bulletEnabled val="1"/>
        </dgm:presLayoutVars>
      </dgm:prSet>
      <dgm:spPr/>
    </dgm:pt>
    <dgm:pt modelId="{5BD921B9-FF63-486B-BBF5-5535F2AA32B5}" type="pres">
      <dgm:prSet presAssocID="{43A04663-B22C-4CA5-9BCF-3B42D70D691D}" presName="sibTransComposite" presStyleCnt="0"/>
      <dgm:spPr/>
    </dgm:pt>
    <dgm:pt modelId="{F093D1EA-1E4B-4611-A553-45F589D6189E}" type="pres">
      <dgm:prSet presAssocID="{55AD6682-19A1-4F15-920E-E13D92EB312E}" presName="compositeNode" presStyleCnt="0"/>
      <dgm:spPr/>
    </dgm:pt>
    <dgm:pt modelId="{200EAA04-D9FF-4E34-8629-9FF0013CAD96}" type="pres">
      <dgm:prSet presAssocID="{55AD6682-19A1-4F15-920E-E13D92EB312E}" presName="parTx" presStyleLbl="node1" presStyleIdx="0" presStyleCnt="0">
        <dgm:presLayoutVars>
          <dgm:chMax val="0"/>
          <dgm:chPref val="0"/>
          <dgm:bulletEnabled val="1"/>
        </dgm:presLayoutVars>
      </dgm:prSet>
      <dgm:spPr/>
    </dgm:pt>
    <dgm:pt modelId="{311144D1-3BA2-4573-AB3C-C1D2F0AEE5A2}" type="pres">
      <dgm:prSet presAssocID="{55AD6682-19A1-4F15-920E-E13D92EB312E}" presName="parSh" presStyleCnt="0"/>
      <dgm:spPr/>
    </dgm:pt>
    <dgm:pt modelId="{B301E9C0-66A8-4889-AB14-A827A90B7730}" type="pres">
      <dgm:prSet presAssocID="{55AD6682-19A1-4F15-920E-E13D92EB312E}" presName="lineNode" presStyleLbl="alignAccFollowNode1" presStyleIdx="9" presStyleCnt="18"/>
      <dgm:spPr/>
    </dgm:pt>
    <dgm:pt modelId="{C520B667-F0A6-4456-B459-83C4807E6047}" type="pres">
      <dgm:prSet presAssocID="{55AD6682-19A1-4F15-920E-E13D92EB312E}" presName="lineArrowNode" presStyleLbl="alignAccFollowNode1" presStyleIdx="10" presStyleCnt="18"/>
      <dgm:spPr/>
    </dgm:pt>
    <dgm:pt modelId="{ADD1CCE4-82A5-468F-8BC5-15D0185DBB4E}" type="pres">
      <dgm:prSet presAssocID="{6DA0DC7B-EEAC-48D5-8C2F-256705FA5618}" presName="sibTransNodeCircle" presStyleLbl="alignNode1" presStyleIdx="3" presStyleCnt="6">
        <dgm:presLayoutVars>
          <dgm:chMax val="0"/>
          <dgm:bulletEnabled/>
        </dgm:presLayoutVars>
      </dgm:prSet>
      <dgm:spPr/>
    </dgm:pt>
    <dgm:pt modelId="{C251040B-EE34-45B4-9F5D-BC733169E090}" type="pres">
      <dgm:prSet presAssocID="{6DA0DC7B-EEAC-48D5-8C2F-256705FA5618}" presName="spacerBetweenCircleAndCallout" presStyleCnt="0">
        <dgm:presLayoutVars/>
      </dgm:prSet>
      <dgm:spPr/>
    </dgm:pt>
    <dgm:pt modelId="{12E9BEA5-B7F5-4B40-9B17-6A733AF73901}" type="pres">
      <dgm:prSet presAssocID="{55AD6682-19A1-4F15-920E-E13D92EB312E}" presName="nodeText" presStyleLbl="alignAccFollowNode1" presStyleIdx="11" presStyleCnt="18">
        <dgm:presLayoutVars>
          <dgm:bulletEnabled val="1"/>
        </dgm:presLayoutVars>
      </dgm:prSet>
      <dgm:spPr/>
    </dgm:pt>
    <dgm:pt modelId="{35E6EF17-E484-4B06-BD04-1114BDD6AE49}" type="pres">
      <dgm:prSet presAssocID="{6DA0DC7B-EEAC-48D5-8C2F-256705FA5618}" presName="sibTransComposite" presStyleCnt="0"/>
      <dgm:spPr/>
    </dgm:pt>
    <dgm:pt modelId="{F191E6AC-D335-43FD-9BCC-B6410C726B8A}" type="pres">
      <dgm:prSet presAssocID="{1F20ABF3-642B-4EA2-9497-67153B1D953A}" presName="compositeNode" presStyleCnt="0"/>
      <dgm:spPr/>
    </dgm:pt>
    <dgm:pt modelId="{691B272D-AEC8-430E-936D-2AB0A64D72AE}" type="pres">
      <dgm:prSet presAssocID="{1F20ABF3-642B-4EA2-9497-67153B1D953A}" presName="parTx" presStyleLbl="node1" presStyleIdx="0" presStyleCnt="0">
        <dgm:presLayoutVars>
          <dgm:chMax val="0"/>
          <dgm:chPref val="0"/>
          <dgm:bulletEnabled val="1"/>
        </dgm:presLayoutVars>
      </dgm:prSet>
      <dgm:spPr/>
    </dgm:pt>
    <dgm:pt modelId="{00E7883D-13E0-419A-8CB6-169DF9386E10}" type="pres">
      <dgm:prSet presAssocID="{1F20ABF3-642B-4EA2-9497-67153B1D953A}" presName="parSh" presStyleCnt="0"/>
      <dgm:spPr/>
    </dgm:pt>
    <dgm:pt modelId="{98FC13F5-E633-4E1D-AC5F-6F956633F8CC}" type="pres">
      <dgm:prSet presAssocID="{1F20ABF3-642B-4EA2-9497-67153B1D953A}" presName="lineNode" presStyleLbl="alignAccFollowNode1" presStyleIdx="12" presStyleCnt="18"/>
      <dgm:spPr/>
    </dgm:pt>
    <dgm:pt modelId="{852C83FD-BB6A-41CB-BDAC-26661C8025B8}" type="pres">
      <dgm:prSet presAssocID="{1F20ABF3-642B-4EA2-9497-67153B1D953A}" presName="lineArrowNode" presStyleLbl="alignAccFollowNode1" presStyleIdx="13" presStyleCnt="18"/>
      <dgm:spPr/>
    </dgm:pt>
    <dgm:pt modelId="{A40815D7-3BD6-44D4-A32A-A6FD819154DF}" type="pres">
      <dgm:prSet presAssocID="{AC6DD392-D3D9-41A4-B130-4C271E107B19}" presName="sibTransNodeCircle" presStyleLbl="alignNode1" presStyleIdx="4" presStyleCnt="6">
        <dgm:presLayoutVars>
          <dgm:chMax val="0"/>
          <dgm:bulletEnabled/>
        </dgm:presLayoutVars>
      </dgm:prSet>
      <dgm:spPr/>
    </dgm:pt>
    <dgm:pt modelId="{13747DFA-6414-464B-A499-B8238DDAD9A2}" type="pres">
      <dgm:prSet presAssocID="{AC6DD392-D3D9-41A4-B130-4C271E107B19}" presName="spacerBetweenCircleAndCallout" presStyleCnt="0">
        <dgm:presLayoutVars/>
      </dgm:prSet>
      <dgm:spPr/>
    </dgm:pt>
    <dgm:pt modelId="{B116FA97-1FAE-40A9-8C85-DB8F4C91EF7C}" type="pres">
      <dgm:prSet presAssocID="{1F20ABF3-642B-4EA2-9497-67153B1D953A}" presName="nodeText" presStyleLbl="alignAccFollowNode1" presStyleIdx="14" presStyleCnt="18">
        <dgm:presLayoutVars>
          <dgm:bulletEnabled val="1"/>
        </dgm:presLayoutVars>
      </dgm:prSet>
      <dgm:spPr/>
    </dgm:pt>
    <dgm:pt modelId="{A4F6EE13-782C-4F49-A362-14CCA2317004}" type="pres">
      <dgm:prSet presAssocID="{AC6DD392-D3D9-41A4-B130-4C271E107B19}" presName="sibTransComposite" presStyleCnt="0"/>
      <dgm:spPr/>
    </dgm:pt>
    <dgm:pt modelId="{50AF0038-0052-4352-9E27-236ACC35FA32}" type="pres">
      <dgm:prSet presAssocID="{FBA82FD9-ACAD-42F2-B95C-2684FCA9148E}" presName="compositeNode" presStyleCnt="0"/>
      <dgm:spPr/>
    </dgm:pt>
    <dgm:pt modelId="{8F1A40DD-060A-4001-B71B-AE4C3E31FE2C}" type="pres">
      <dgm:prSet presAssocID="{FBA82FD9-ACAD-42F2-B95C-2684FCA9148E}" presName="parTx" presStyleLbl="node1" presStyleIdx="0" presStyleCnt="0">
        <dgm:presLayoutVars>
          <dgm:chMax val="0"/>
          <dgm:chPref val="0"/>
          <dgm:bulletEnabled val="1"/>
        </dgm:presLayoutVars>
      </dgm:prSet>
      <dgm:spPr/>
    </dgm:pt>
    <dgm:pt modelId="{76D00466-9399-4B44-BD01-CE7E443F7533}" type="pres">
      <dgm:prSet presAssocID="{FBA82FD9-ACAD-42F2-B95C-2684FCA9148E}" presName="parSh" presStyleCnt="0"/>
      <dgm:spPr/>
    </dgm:pt>
    <dgm:pt modelId="{685614DF-906A-4572-BDB3-BCAC9527B184}" type="pres">
      <dgm:prSet presAssocID="{FBA82FD9-ACAD-42F2-B95C-2684FCA9148E}" presName="lineNode" presStyleLbl="alignAccFollowNode1" presStyleIdx="15" presStyleCnt="18"/>
      <dgm:spPr/>
    </dgm:pt>
    <dgm:pt modelId="{9D3DCC97-BEE6-4BE0-A3CF-00101575886F}" type="pres">
      <dgm:prSet presAssocID="{FBA82FD9-ACAD-42F2-B95C-2684FCA9148E}" presName="lineArrowNode" presStyleLbl="alignAccFollowNode1" presStyleIdx="16" presStyleCnt="18"/>
      <dgm:spPr/>
    </dgm:pt>
    <dgm:pt modelId="{8DAD47CB-CB47-4559-A2A9-D5FBE60F8569}" type="pres">
      <dgm:prSet presAssocID="{4E2D5F38-D7CA-4233-B7D8-FAAF2A23B2A5}" presName="sibTransNodeCircle" presStyleLbl="alignNode1" presStyleIdx="5" presStyleCnt="6">
        <dgm:presLayoutVars>
          <dgm:chMax val="0"/>
          <dgm:bulletEnabled/>
        </dgm:presLayoutVars>
      </dgm:prSet>
      <dgm:spPr/>
    </dgm:pt>
    <dgm:pt modelId="{206F8BA0-A5A9-42C9-9315-B75C5772B512}" type="pres">
      <dgm:prSet presAssocID="{4E2D5F38-D7CA-4233-B7D8-FAAF2A23B2A5}" presName="spacerBetweenCircleAndCallout" presStyleCnt="0">
        <dgm:presLayoutVars/>
      </dgm:prSet>
      <dgm:spPr/>
    </dgm:pt>
    <dgm:pt modelId="{9D252CC5-86DB-48C1-82C3-24426664CE7E}" type="pres">
      <dgm:prSet presAssocID="{FBA82FD9-ACAD-42F2-B95C-2684FCA9148E}" presName="nodeText" presStyleLbl="alignAccFollowNode1" presStyleIdx="17" presStyleCnt="18">
        <dgm:presLayoutVars>
          <dgm:bulletEnabled val="1"/>
        </dgm:presLayoutVars>
      </dgm:prSet>
      <dgm:spPr/>
    </dgm:pt>
  </dgm:ptLst>
  <dgm:cxnLst>
    <dgm:cxn modelId="{453ABD19-ABD6-4290-AB1B-484D843A7A6C}" type="presOf" srcId="{8A56963F-9458-4CF1-BA11-F6B59F6693C3}" destId="{7D680E2B-37E7-47C5-9407-98DE51395E71}" srcOrd="0" destOrd="0" presId="urn:microsoft.com/office/officeart/2016/7/layout/LinearArrowProcessNumbered#1"/>
    <dgm:cxn modelId="{55EAF420-E592-4A82-A62F-9D8CCEB249F3}" srcId="{98A846BE-51A9-4BA7-9258-ECFAE05E7F40}" destId="{AA8D6E5D-2291-4551-826E-2E8CD77EBBCD}" srcOrd="1" destOrd="0" parTransId="{8108D565-E010-4B90-8EC9-E6472FDB3D6F}" sibTransId="{6D5F5307-B9A3-4224-A52C-70B5D7E58E7C}"/>
    <dgm:cxn modelId="{221DED21-AA14-474F-9176-EC85D4CE7737}" type="presOf" srcId="{BA0D1191-41B5-4E4E-98CA-BB121638FA27}" destId="{D997FB1E-CF8D-4F5C-9E93-059F85035C01}" srcOrd="0" destOrd="0" presId="urn:microsoft.com/office/officeart/2016/7/layout/LinearArrowProcessNumbered#1"/>
    <dgm:cxn modelId="{11BC0A66-4F6B-4022-AC12-122A0951BEB5}" srcId="{98A846BE-51A9-4BA7-9258-ECFAE05E7F40}" destId="{BA0D1191-41B5-4E4E-98CA-BB121638FA27}" srcOrd="2" destOrd="0" parTransId="{BF60A160-E127-4E75-A05F-AE196FFF76E3}" sibTransId="{43A04663-B22C-4CA5-9BCF-3B42D70D691D}"/>
    <dgm:cxn modelId="{577E866F-4BE4-4BDE-AEC2-040AA5E25698}" type="presOf" srcId="{6DA0DC7B-EEAC-48D5-8C2F-256705FA5618}" destId="{ADD1CCE4-82A5-468F-8BC5-15D0185DBB4E}" srcOrd="0" destOrd="0" presId="urn:microsoft.com/office/officeart/2016/7/layout/LinearArrowProcessNumbered#1"/>
    <dgm:cxn modelId="{522DD16F-B30D-40BA-AA70-7667AAFFD0AE}" srcId="{98A846BE-51A9-4BA7-9258-ECFAE05E7F40}" destId="{55AD6682-19A1-4F15-920E-E13D92EB312E}" srcOrd="3" destOrd="0" parTransId="{0A1EE536-D200-411C-8FD0-7F23E7109629}" sibTransId="{6DA0DC7B-EEAC-48D5-8C2F-256705FA5618}"/>
    <dgm:cxn modelId="{0AC2E275-95C9-495E-A18A-CFCEF45E0CE7}" type="presOf" srcId="{98A846BE-51A9-4BA7-9258-ECFAE05E7F40}" destId="{D9938462-A694-4D2B-BC8A-98DD7FFDFAAA}" srcOrd="0" destOrd="0" presId="urn:microsoft.com/office/officeart/2016/7/layout/LinearArrowProcessNumbered#1"/>
    <dgm:cxn modelId="{75DB4C7A-8DE2-404A-A47B-1B56C8C511A5}" type="presOf" srcId="{43A04663-B22C-4CA5-9BCF-3B42D70D691D}" destId="{5245C8DA-1E76-407A-B430-701BCCF29F00}" srcOrd="0" destOrd="0" presId="urn:microsoft.com/office/officeart/2016/7/layout/LinearArrowProcessNumbered#1"/>
    <dgm:cxn modelId="{EF2C8C7A-25B0-4A45-86CA-AD1B06A26E26}" srcId="{98A846BE-51A9-4BA7-9258-ECFAE05E7F40}" destId="{1F20ABF3-642B-4EA2-9497-67153B1D953A}" srcOrd="4" destOrd="0" parTransId="{FE5BB2D4-8C6C-4733-A4F4-BB908B5819C2}" sibTransId="{AC6DD392-D3D9-41A4-B130-4C271E107B19}"/>
    <dgm:cxn modelId="{D122D99E-A9DF-4DC6-A122-FBB00FD45699}" type="presOf" srcId="{1F20ABF3-642B-4EA2-9497-67153B1D953A}" destId="{B116FA97-1FAE-40A9-8C85-DB8F4C91EF7C}" srcOrd="0" destOrd="0" presId="urn:microsoft.com/office/officeart/2016/7/layout/LinearArrowProcessNumbered#1"/>
    <dgm:cxn modelId="{B440F4A5-682F-4A55-BEA7-C899D1ED6BA2}" type="presOf" srcId="{AC6DD392-D3D9-41A4-B130-4C271E107B19}" destId="{A40815D7-3BD6-44D4-A32A-A6FD819154DF}" srcOrd="0" destOrd="0" presId="urn:microsoft.com/office/officeart/2016/7/layout/LinearArrowProcessNumbered#1"/>
    <dgm:cxn modelId="{5A21D4AF-764A-4E5D-A515-CD7E73A71E25}" type="presOf" srcId="{4E2D5F38-D7CA-4233-B7D8-FAAF2A23B2A5}" destId="{8DAD47CB-CB47-4559-A2A9-D5FBE60F8569}" srcOrd="0" destOrd="0" presId="urn:microsoft.com/office/officeart/2016/7/layout/LinearArrowProcessNumbered#1"/>
    <dgm:cxn modelId="{6C9C37B4-D66D-437A-86ED-3E0E732FD0AA}" type="presOf" srcId="{FBA82FD9-ACAD-42F2-B95C-2684FCA9148E}" destId="{9D252CC5-86DB-48C1-82C3-24426664CE7E}" srcOrd="0" destOrd="0" presId="urn:microsoft.com/office/officeart/2016/7/layout/LinearArrowProcessNumbered#1"/>
    <dgm:cxn modelId="{F1F6B3C2-F9DA-43B0-A5BE-5F333F9A6E1C}" type="presOf" srcId="{AA8D6E5D-2291-4551-826E-2E8CD77EBBCD}" destId="{C988C04E-40E3-4D68-BF18-66EFFEEF4EB2}" srcOrd="0" destOrd="0" presId="urn:microsoft.com/office/officeart/2016/7/layout/LinearArrowProcessNumbered#1"/>
    <dgm:cxn modelId="{328AC9C4-1162-4C74-A205-A907215CB039}" type="presOf" srcId="{55AD6682-19A1-4F15-920E-E13D92EB312E}" destId="{12E9BEA5-B7F5-4B40-9B17-6A733AF73901}" srcOrd="0" destOrd="0" presId="urn:microsoft.com/office/officeart/2016/7/layout/LinearArrowProcessNumbered#1"/>
    <dgm:cxn modelId="{89F99CCE-DD31-45EB-8368-0C474560C17C}" srcId="{98A846BE-51A9-4BA7-9258-ECFAE05E7F40}" destId="{D841507B-447A-43E4-A67A-78917CB1FB25}" srcOrd="0" destOrd="0" parTransId="{09ECAFD9-77B4-411E-A0C6-BD2718D2ED19}" sibTransId="{8A56963F-9458-4CF1-BA11-F6B59F6693C3}"/>
    <dgm:cxn modelId="{27C8DFCE-2304-4C98-B7A0-B706F45D0B6E}" type="presOf" srcId="{6D5F5307-B9A3-4224-A52C-70B5D7E58E7C}" destId="{2E0F8023-7BBB-4718-BC8F-AC65EE454DC6}" srcOrd="0" destOrd="0" presId="urn:microsoft.com/office/officeart/2016/7/layout/LinearArrowProcessNumbered#1"/>
    <dgm:cxn modelId="{A8FDC7DF-7E80-4503-A147-24ECEA22651E}" type="presOf" srcId="{D841507B-447A-43E4-A67A-78917CB1FB25}" destId="{2D736B05-B42D-46EA-852B-C2BFDDD5591E}" srcOrd="0" destOrd="0" presId="urn:microsoft.com/office/officeart/2016/7/layout/LinearArrowProcessNumbered#1"/>
    <dgm:cxn modelId="{8F6BDCFA-318F-49D0-BD64-6E5ED2A006FA}" srcId="{98A846BE-51A9-4BA7-9258-ECFAE05E7F40}" destId="{FBA82FD9-ACAD-42F2-B95C-2684FCA9148E}" srcOrd="5" destOrd="0" parTransId="{5EBAE152-C122-41AB-8E2F-F85920DC6DC1}" sibTransId="{4E2D5F38-D7CA-4233-B7D8-FAAF2A23B2A5}"/>
    <dgm:cxn modelId="{764236C7-84CC-44DA-9A09-B82BA5B7E414}" type="presParOf" srcId="{D9938462-A694-4D2B-BC8A-98DD7FFDFAAA}" destId="{94FFE4A3-717E-4FA2-B81F-868DE997CB51}" srcOrd="0" destOrd="0" presId="urn:microsoft.com/office/officeart/2016/7/layout/LinearArrowProcessNumbered#1"/>
    <dgm:cxn modelId="{F916C50C-A09B-41FD-969A-375D9BC0342F}" type="presParOf" srcId="{94FFE4A3-717E-4FA2-B81F-868DE997CB51}" destId="{2FD2706E-63BB-4C73-BE4B-EA498188D5A7}" srcOrd="0" destOrd="0" presId="urn:microsoft.com/office/officeart/2016/7/layout/LinearArrowProcessNumbered#1"/>
    <dgm:cxn modelId="{4FEA4360-7CC6-41C6-B0E8-45DD99A59659}" type="presParOf" srcId="{94FFE4A3-717E-4FA2-B81F-868DE997CB51}" destId="{E04F5057-2705-42CE-BB13-967212824C65}" srcOrd="1" destOrd="0" presId="urn:microsoft.com/office/officeart/2016/7/layout/LinearArrowProcessNumbered#1"/>
    <dgm:cxn modelId="{3785FDEA-2E5D-4CB9-804F-071F34D09885}" type="presParOf" srcId="{E04F5057-2705-42CE-BB13-967212824C65}" destId="{F5142449-10A1-4278-B96C-C4ABAB189E46}" srcOrd="0" destOrd="0" presId="urn:microsoft.com/office/officeart/2016/7/layout/LinearArrowProcessNumbered#1"/>
    <dgm:cxn modelId="{201C060B-EB05-49B6-B9E5-E0ECA79D5322}" type="presParOf" srcId="{E04F5057-2705-42CE-BB13-967212824C65}" destId="{CB784251-3D1A-453A-AC20-F2E87A36EEF3}" srcOrd="1" destOrd="0" presId="urn:microsoft.com/office/officeart/2016/7/layout/LinearArrowProcessNumbered#1"/>
    <dgm:cxn modelId="{C8F1DE05-DA32-481E-B6BF-3C493CE123B8}" type="presParOf" srcId="{E04F5057-2705-42CE-BB13-967212824C65}" destId="{7D680E2B-37E7-47C5-9407-98DE51395E71}" srcOrd="2" destOrd="0" presId="urn:microsoft.com/office/officeart/2016/7/layout/LinearArrowProcessNumbered#1"/>
    <dgm:cxn modelId="{9378AD9A-10AD-44DC-B8CB-510834A948A0}" type="presParOf" srcId="{E04F5057-2705-42CE-BB13-967212824C65}" destId="{46F5A849-A405-4ECF-B3E1-1F0C28282973}" srcOrd="3" destOrd="0" presId="urn:microsoft.com/office/officeart/2016/7/layout/LinearArrowProcessNumbered#1"/>
    <dgm:cxn modelId="{414E0DBA-FA78-4F7C-A441-DBFD3F1AE47F}" type="presParOf" srcId="{94FFE4A3-717E-4FA2-B81F-868DE997CB51}" destId="{2D736B05-B42D-46EA-852B-C2BFDDD5591E}" srcOrd="2" destOrd="0" presId="urn:microsoft.com/office/officeart/2016/7/layout/LinearArrowProcessNumbered#1"/>
    <dgm:cxn modelId="{F8546444-D1E7-4F48-B60D-651E245F32E4}" type="presParOf" srcId="{D9938462-A694-4D2B-BC8A-98DD7FFDFAAA}" destId="{EC099AD6-5E45-4621-B76A-90EC2958EE47}" srcOrd="1" destOrd="0" presId="urn:microsoft.com/office/officeart/2016/7/layout/LinearArrowProcessNumbered#1"/>
    <dgm:cxn modelId="{F0E3289E-0E27-4001-B4DD-8827C584BE72}" type="presParOf" srcId="{D9938462-A694-4D2B-BC8A-98DD7FFDFAAA}" destId="{96C906A6-4FF4-454D-9D77-308711C77F14}" srcOrd="2" destOrd="0" presId="urn:microsoft.com/office/officeart/2016/7/layout/LinearArrowProcessNumbered#1"/>
    <dgm:cxn modelId="{59CE4EE5-345B-42AC-B4D8-B0CB07F65381}" type="presParOf" srcId="{96C906A6-4FF4-454D-9D77-308711C77F14}" destId="{B9B0B242-87C5-42E1-A677-9D146A6D3C47}" srcOrd="0" destOrd="0" presId="urn:microsoft.com/office/officeart/2016/7/layout/LinearArrowProcessNumbered#1"/>
    <dgm:cxn modelId="{879FF597-6A4B-4AF2-BD78-58ABD5FD75F8}" type="presParOf" srcId="{96C906A6-4FF4-454D-9D77-308711C77F14}" destId="{7543640C-A0F3-4583-A402-6BC392A285F8}" srcOrd="1" destOrd="0" presId="urn:microsoft.com/office/officeart/2016/7/layout/LinearArrowProcessNumbered#1"/>
    <dgm:cxn modelId="{630AB59B-6B05-4C33-B38F-2F80DFE79009}" type="presParOf" srcId="{7543640C-A0F3-4583-A402-6BC392A285F8}" destId="{69403660-B91F-4F31-9188-E4F56CDF83C4}" srcOrd="0" destOrd="0" presId="urn:microsoft.com/office/officeart/2016/7/layout/LinearArrowProcessNumbered#1"/>
    <dgm:cxn modelId="{1C497F94-84D0-4653-B890-5F666F26F0B0}" type="presParOf" srcId="{7543640C-A0F3-4583-A402-6BC392A285F8}" destId="{443C13A9-1FDD-4FC4-A337-CF907FF0D233}" srcOrd="1" destOrd="0" presId="urn:microsoft.com/office/officeart/2016/7/layout/LinearArrowProcessNumbered#1"/>
    <dgm:cxn modelId="{BEE59EE8-88C8-47CC-AA5E-C5CDDFA825BB}" type="presParOf" srcId="{7543640C-A0F3-4583-A402-6BC392A285F8}" destId="{2E0F8023-7BBB-4718-BC8F-AC65EE454DC6}" srcOrd="2" destOrd="0" presId="urn:microsoft.com/office/officeart/2016/7/layout/LinearArrowProcessNumbered#1"/>
    <dgm:cxn modelId="{72395719-C39D-4CFF-A91E-5EDBE7E8EE92}" type="presParOf" srcId="{7543640C-A0F3-4583-A402-6BC392A285F8}" destId="{5704A3ED-FA26-4408-8C85-B51BD14774E8}" srcOrd="3" destOrd="0" presId="urn:microsoft.com/office/officeart/2016/7/layout/LinearArrowProcessNumbered#1"/>
    <dgm:cxn modelId="{082B38AE-05D0-4A0F-8F99-820978A25641}" type="presParOf" srcId="{96C906A6-4FF4-454D-9D77-308711C77F14}" destId="{C988C04E-40E3-4D68-BF18-66EFFEEF4EB2}" srcOrd="2" destOrd="0" presId="urn:microsoft.com/office/officeart/2016/7/layout/LinearArrowProcessNumbered#1"/>
    <dgm:cxn modelId="{ADBDEF19-B637-4A7D-A041-661B34B6DAC3}" type="presParOf" srcId="{D9938462-A694-4D2B-BC8A-98DD7FFDFAAA}" destId="{B6BBB860-34CE-4234-8D3B-BDBD461D22B0}" srcOrd="3" destOrd="0" presId="urn:microsoft.com/office/officeart/2016/7/layout/LinearArrowProcessNumbered#1"/>
    <dgm:cxn modelId="{8F447F70-04A1-4BC9-AA30-09B985C0A12B}" type="presParOf" srcId="{D9938462-A694-4D2B-BC8A-98DD7FFDFAAA}" destId="{95226D6D-DC9D-43A5-AC93-827EFF228E2A}" srcOrd="4" destOrd="0" presId="urn:microsoft.com/office/officeart/2016/7/layout/LinearArrowProcessNumbered#1"/>
    <dgm:cxn modelId="{DA77B396-D37F-4BEE-A2BF-6DC1A169F3AD}" type="presParOf" srcId="{95226D6D-DC9D-43A5-AC93-827EFF228E2A}" destId="{E45CD75C-64D3-49E1-90AB-5C892F1B60BB}" srcOrd="0" destOrd="0" presId="urn:microsoft.com/office/officeart/2016/7/layout/LinearArrowProcessNumbered#1"/>
    <dgm:cxn modelId="{71D9D654-4AF2-4FD6-B673-A3B510CFC2C4}" type="presParOf" srcId="{95226D6D-DC9D-43A5-AC93-827EFF228E2A}" destId="{FEA17D8B-7307-4AC1-BA3A-35C631CF2D8B}" srcOrd="1" destOrd="0" presId="urn:microsoft.com/office/officeart/2016/7/layout/LinearArrowProcessNumbered#1"/>
    <dgm:cxn modelId="{AD56DB09-87F0-42B0-84A3-7BB7809229F3}" type="presParOf" srcId="{FEA17D8B-7307-4AC1-BA3A-35C631CF2D8B}" destId="{E6547311-AF0E-4FCF-BDD0-47989B866E24}" srcOrd="0" destOrd="0" presId="urn:microsoft.com/office/officeart/2016/7/layout/LinearArrowProcessNumbered#1"/>
    <dgm:cxn modelId="{1F1A5182-9619-4798-9CAF-D53A90DEA34D}" type="presParOf" srcId="{FEA17D8B-7307-4AC1-BA3A-35C631CF2D8B}" destId="{AE6DFE2B-B7F2-4F30-B659-B552E321FADD}" srcOrd="1" destOrd="0" presId="urn:microsoft.com/office/officeart/2016/7/layout/LinearArrowProcessNumbered#1"/>
    <dgm:cxn modelId="{E516E0E1-E2C0-4D6A-A968-452B27DECC33}" type="presParOf" srcId="{FEA17D8B-7307-4AC1-BA3A-35C631CF2D8B}" destId="{5245C8DA-1E76-407A-B430-701BCCF29F00}" srcOrd="2" destOrd="0" presId="urn:microsoft.com/office/officeart/2016/7/layout/LinearArrowProcessNumbered#1"/>
    <dgm:cxn modelId="{9175FCC8-0A0C-4E31-A3B3-971C46D3DF74}" type="presParOf" srcId="{FEA17D8B-7307-4AC1-BA3A-35C631CF2D8B}" destId="{8D76F590-811B-447B-8CED-7534489F45EC}" srcOrd="3" destOrd="0" presId="urn:microsoft.com/office/officeart/2016/7/layout/LinearArrowProcessNumbered#1"/>
    <dgm:cxn modelId="{381290E6-C932-4E85-8DB9-C439C64C4C26}" type="presParOf" srcId="{95226D6D-DC9D-43A5-AC93-827EFF228E2A}" destId="{D997FB1E-CF8D-4F5C-9E93-059F85035C01}" srcOrd="2" destOrd="0" presId="urn:microsoft.com/office/officeart/2016/7/layout/LinearArrowProcessNumbered#1"/>
    <dgm:cxn modelId="{E537C05D-53BB-4C4C-AC73-C6455980C74B}" type="presParOf" srcId="{D9938462-A694-4D2B-BC8A-98DD7FFDFAAA}" destId="{5BD921B9-FF63-486B-BBF5-5535F2AA32B5}" srcOrd="5" destOrd="0" presId="urn:microsoft.com/office/officeart/2016/7/layout/LinearArrowProcessNumbered#1"/>
    <dgm:cxn modelId="{3A78D317-010B-409E-A0C5-1AB9329DE22C}" type="presParOf" srcId="{D9938462-A694-4D2B-BC8A-98DD7FFDFAAA}" destId="{F093D1EA-1E4B-4611-A553-45F589D6189E}" srcOrd="6" destOrd="0" presId="urn:microsoft.com/office/officeart/2016/7/layout/LinearArrowProcessNumbered#1"/>
    <dgm:cxn modelId="{8AF1F224-00E1-4D84-ADE6-04C9AC31B5BE}" type="presParOf" srcId="{F093D1EA-1E4B-4611-A553-45F589D6189E}" destId="{200EAA04-D9FF-4E34-8629-9FF0013CAD96}" srcOrd="0" destOrd="0" presId="urn:microsoft.com/office/officeart/2016/7/layout/LinearArrowProcessNumbered#1"/>
    <dgm:cxn modelId="{92E9138B-6A86-4355-8521-1A6E8E247B26}" type="presParOf" srcId="{F093D1EA-1E4B-4611-A553-45F589D6189E}" destId="{311144D1-3BA2-4573-AB3C-C1D2F0AEE5A2}" srcOrd="1" destOrd="0" presId="urn:microsoft.com/office/officeart/2016/7/layout/LinearArrowProcessNumbered#1"/>
    <dgm:cxn modelId="{A79058EC-36BE-472A-9745-EE023D2F99F8}" type="presParOf" srcId="{311144D1-3BA2-4573-AB3C-C1D2F0AEE5A2}" destId="{B301E9C0-66A8-4889-AB14-A827A90B7730}" srcOrd="0" destOrd="0" presId="urn:microsoft.com/office/officeart/2016/7/layout/LinearArrowProcessNumbered#1"/>
    <dgm:cxn modelId="{3B2E8B13-A96E-4C99-8E41-9C50CF00F036}" type="presParOf" srcId="{311144D1-3BA2-4573-AB3C-C1D2F0AEE5A2}" destId="{C520B667-F0A6-4456-B459-83C4807E6047}" srcOrd="1" destOrd="0" presId="urn:microsoft.com/office/officeart/2016/7/layout/LinearArrowProcessNumbered#1"/>
    <dgm:cxn modelId="{FCAE9093-5193-4B6B-94E4-7A2C75B9C9ED}" type="presParOf" srcId="{311144D1-3BA2-4573-AB3C-C1D2F0AEE5A2}" destId="{ADD1CCE4-82A5-468F-8BC5-15D0185DBB4E}" srcOrd="2" destOrd="0" presId="urn:microsoft.com/office/officeart/2016/7/layout/LinearArrowProcessNumbered#1"/>
    <dgm:cxn modelId="{D9970249-2A11-4DDE-B24B-F7696775BF6E}" type="presParOf" srcId="{311144D1-3BA2-4573-AB3C-C1D2F0AEE5A2}" destId="{C251040B-EE34-45B4-9F5D-BC733169E090}" srcOrd="3" destOrd="0" presId="urn:microsoft.com/office/officeart/2016/7/layout/LinearArrowProcessNumbered#1"/>
    <dgm:cxn modelId="{439A1842-F0B6-4610-B149-E995DD50E26F}" type="presParOf" srcId="{F093D1EA-1E4B-4611-A553-45F589D6189E}" destId="{12E9BEA5-B7F5-4B40-9B17-6A733AF73901}" srcOrd="2" destOrd="0" presId="urn:microsoft.com/office/officeart/2016/7/layout/LinearArrowProcessNumbered#1"/>
    <dgm:cxn modelId="{7A1422A7-C125-4A27-853F-D99DF137AD04}" type="presParOf" srcId="{D9938462-A694-4D2B-BC8A-98DD7FFDFAAA}" destId="{35E6EF17-E484-4B06-BD04-1114BDD6AE49}" srcOrd="7" destOrd="0" presId="urn:microsoft.com/office/officeart/2016/7/layout/LinearArrowProcessNumbered#1"/>
    <dgm:cxn modelId="{2D074049-F8C2-4C50-B0DE-9796ED379050}" type="presParOf" srcId="{D9938462-A694-4D2B-BC8A-98DD7FFDFAAA}" destId="{F191E6AC-D335-43FD-9BCC-B6410C726B8A}" srcOrd="8" destOrd="0" presId="urn:microsoft.com/office/officeart/2016/7/layout/LinearArrowProcessNumbered#1"/>
    <dgm:cxn modelId="{E40E180A-9791-43B4-ABF6-75A6F103C1A2}" type="presParOf" srcId="{F191E6AC-D335-43FD-9BCC-B6410C726B8A}" destId="{691B272D-AEC8-430E-936D-2AB0A64D72AE}" srcOrd="0" destOrd="0" presId="urn:microsoft.com/office/officeart/2016/7/layout/LinearArrowProcessNumbered#1"/>
    <dgm:cxn modelId="{86E58116-E15D-482E-BAD1-90B3B170F2FB}" type="presParOf" srcId="{F191E6AC-D335-43FD-9BCC-B6410C726B8A}" destId="{00E7883D-13E0-419A-8CB6-169DF9386E10}" srcOrd="1" destOrd="0" presId="urn:microsoft.com/office/officeart/2016/7/layout/LinearArrowProcessNumbered#1"/>
    <dgm:cxn modelId="{5118885E-4AB5-4839-A684-6D2769C21178}" type="presParOf" srcId="{00E7883D-13E0-419A-8CB6-169DF9386E10}" destId="{98FC13F5-E633-4E1D-AC5F-6F956633F8CC}" srcOrd="0" destOrd="0" presId="urn:microsoft.com/office/officeart/2016/7/layout/LinearArrowProcessNumbered#1"/>
    <dgm:cxn modelId="{069B09BD-CB12-4861-8649-6569163AD350}" type="presParOf" srcId="{00E7883D-13E0-419A-8CB6-169DF9386E10}" destId="{852C83FD-BB6A-41CB-BDAC-26661C8025B8}" srcOrd="1" destOrd="0" presId="urn:microsoft.com/office/officeart/2016/7/layout/LinearArrowProcessNumbered#1"/>
    <dgm:cxn modelId="{06028961-C0C2-4751-B578-785C7615600E}" type="presParOf" srcId="{00E7883D-13E0-419A-8CB6-169DF9386E10}" destId="{A40815D7-3BD6-44D4-A32A-A6FD819154DF}" srcOrd="2" destOrd="0" presId="urn:microsoft.com/office/officeart/2016/7/layout/LinearArrowProcessNumbered#1"/>
    <dgm:cxn modelId="{13CCEE06-4894-4DFD-93BC-9CC0E4AB9F2F}" type="presParOf" srcId="{00E7883D-13E0-419A-8CB6-169DF9386E10}" destId="{13747DFA-6414-464B-A499-B8238DDAD9A2}" srcOrd="3" destOrd="0" presId="urn:microsoft.com/office/officeart/2016/7/layout/LinearArrowProcessNumbered#1"/>
    <dgm:cxn modelId="{C677B61A-47EA-40C1-9A4D-A73F136C4604}" type="presParOf" srcId="{F191E6AC-D335-43FD-9BCC-B6410C726B8A}" destId="{B116FA97-1FAE-40A9-8C85-DB8F4C91EF7C}" srcOrd="2" destOrd="0" presId="urn:microsoft.com/office/officeart/2016/7/layout/LinearArrowProcessNumbered#1"/>
    <dgm:cxn modelId="{13F89FE2-328F-4997-90A9-F7221A5FD6C4}" type="presParOf" srcId="{D9938462-A694-4D2B-BC8A-98DD7FFDFAAA}" destId="{A4F6EE13-782C-4F49-A362-14CCA2317004}" srcOrd="9" destOrd="0" presId="urn:microsoft.com/office/officeart/2016/7/layout/LinearArrowProcessNumbered#1"/>
    <dgm:cxn modelId="{54986242-0493-47E6-8052-C6EBFEA683BA}" type="presParOf" srcId="{D9938462-A694-4D2B-BC8A-98DD7FFDFAAA}" destId="{50AF0038-0052-4352-9E27-236ACC35FA32}" srcOrd="10" destOrd="0" presId="urn:microsoft.com/office/officeart/2016/7/layout/LinearArrowProcessNumbered#1"/>
    <dgm:cxn modelId="{F9053D5F-E97C-410D-9FE8-826C07695122}" type="presParOf" srcId="{50AF0038-0052-4352-9E27-236ACC35FA32}" destId="{8F1A40DD-060A-4001-B71B-AE4C3E31FE2C}" srcOrd="0" destOrd="0" presId="urn:microsoft.com/office/officeart/2016/7/layout/LinearArrowProcessNumbered#1"/>
    <dgm:cxn modelId="{AB1D96DB-8F46-429E-B212-83F1DAFF7D86}" type="presParOf" srcId="{50AF0038-0052-4352-9E27-236ACC35FA32}" destId="{76D00466-9399-4B44-BD01-CE7E443F7533}" srcOrd="1" destOrd="0" presId="urn:microsoft.com/office/officeart/2016/7/layout/LinearArrowProcessNumbered#1"/>
    <dgm:cxn modelId="{F63F2A6F-DDBD-40F9-A702-7C1D4808FE48}" type="presParOf" srcId="{76D00466-9399-4B44-BD01-CE7E443F7533}" destId="{685614DF-906A-4572-BDB3-BCAC9527B184}" srcOrd="0" destOrd="0" presId="urn:microsoft.com/office/officeart/2016/7/layout/LinearArrowProcessNumbered#1"/>
    <dgm:cxn modelId="{5378A7A5-5D54-4A50-AC79-82F9D36423C6}" type="presParOf" srcId="{76D00466-9399-4B44-BD01-CE7E443F7533}" destId="{9D3DCC97-BEE6-4BE0-A3CF-00101575886F}" srcOrd="1" destOrd="0" presId="urn:microsoft.com/office/officeart/2016/7/layout/LinearArrowProcessNumbered#1"/>
    <dgm:cxn modelId="{D24B6925-583F-44E1-A191-25210FBE355A}" type="presParOf" srcId="{76D00466-9399-4B44-BD01-CE7E443F7533}" destId="{8DAD47CB-CB47-4559-A2A9-D5FBE60F8569}" srcOrd="2" destOrd="0" presId="urn:microsoft.com/office/officeart/2016/7/layout/LinearArrowProcessNumbered#1"/>
    <dgm:cxn modelId="{0C84830A-45A7-4268-B94D-E977D2AF62B3}" type="presParOf" srcId="{76D00466-9399-4B44-BD01-CE7E443F7533}" destId="{206F8BA0-A5A9-42C9-9315-B75C5772B512}" srcOrd="3" destOrd="0" presId="urn:microsoft.com/office/officeart/2016/7/layout/LinearArrowProcessNumbered#1"/>
    <dgm:cxn modelId="{3362BE05-10A0-4D52-A95F-369E45E217F5}" type="presParOf" srcId="{50AF0038-0052-4352-9E27-236ACC35FA32}" destId="{9D252CC5-86DB-48C1-82C3-24426664CE7E}" srcOrd="2" destOrd="0" presId="urn:microsoft.com/office/officeart/2016/7/layout/LinearArrow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2449-10A1-4278-B96C-C4ABAB189E46}">
      <dsp:nvSpPr>
        <dsp:cNvPr id="0" name=""/>
        <dsp:cNvSpPr/>
      </dsp:nvSpPr>
      <dsp:spPr>
        <a:xfrm>
          <a:off x="880578" y="514390"/>
          <a:ext cx="700355"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784251-3D1A-453A-AC20-F2E87A36EEF3}">
      <dsp:nvSpPr>
        <dsp:cNvPr id="0" name=""/>
        <dsp:cNvSpPr/>
      </dsp:nvSpPr>
      <dsp:spPr>
        <a:xfrm>
          <a:off x="1622955" y="455596"/>
          <a:ext cx="80540" cy="15127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680E2B-37E7-47C5-9407-98DE51395E71}">
      <dsp:nvSpPr>
        <dsp:cNvPr id="0" name=""/>
        <dsp:cNvSpPr/>
      </dsp:nvSpPr>
      <dsp:spPr>
        <a:xfrm>
          <a:off x="455621" y="177013"/>
          <a:ext cx="674826" cy="674826"/>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511300">
            <a:lnSpc>
              <a:spcPct val="90000"/>
            </a:lnSpc>
            <a:spcBef>
              <a:spcPct val="0"/>
            </a:spcBef>
            <a:spcAft>
              <a:spcPct val="35000"/>
            </a:spcAft>
            <a:buNone/>
          </a:pPr>
          <a:r>
            <a:rPr lang="en-US" sz="3400" kern="1200"/>
            <a:t>1</a:t>
          </a:r>
          <a:endParaRPr lang="en-US" sz="3400" kern="1200" dirty="0"/>
        </a:p>
      </dsp:txBody>
      <dsp:txXfrm>
        <a:off x="554447" y="275839"/>
        <a:ext cx="477174" cy="477174"/>
      </dsp:txXfrm>
    </dsp:sp>
    <dsp:sp modelId="{2D736B05-B42D-46EA-852B-C2BFDDD5591E}">
      <dsp:nvSpPr>
        <dsp:cNvPr id="0" name=""/>
        <dsp:cNvSpPr/>
      </dsp:nvSpPr>
      <dsp:spPr>
        <a:xfrm>
          <a:off x="38541" y="1047579"/>
          <a:ext cx="1575799" cy="2856847"/>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44500">
            <a:lnSpc>
              <a:spcPct val="90000"/>
            </a:lnSpc>
            <a:spcBef>
              <a:spcPct val="0"/>
            </a:spcBef>
            <a:spcAft>
              <a:spcPct val="35000"/>
            </a:spcAft>
            <a:buNone/>
          </a:pPr>
          <a:r>
            <a:rPr lang="en-US" sz="1000" b="0" i="0" u="none" kern="1200" dirty="0">
              <a:latin typeface="Berlin Sans FB Demi" panose="020E0802020502020306" pitchFamily="34" charset="0"/>
            </a:rPr>
            <a:t>Create a branch:</a:t>
          </a:r>
          <a:br>
            <a:rPr lang="en-US" sz="1000" b="0" i="0" u="none" kern="1200" dirty="0">
              <a:latin typeface="Berlin Sans FB Demi" panose="020E0802020502020306" pitchFamily="34" charset="0"/>
            </a:rPr>
          </a:br>
          <a:r>
            <a:rPr lang="en-US" sz="1000" b="0" i="0" u="none" kern="1200" dirty="0">
              <a:latin typeface="Berlin Sans FB Demi" panose="020E0802020502020306" pitchFamily="34" charset="0"/>
            </a:rPr>
            <a:t>Create a branch with a short and descriptive name. By creating a branch, you create a space to work without affecting the default branch. Additionally, you give your collaborators a chance to review your work</a:t>
          </a:r>
        </a:p>
        <a:p>
          <a:pPr marL="0" lvl="0" indent="0" algn="l" defTabSz="444500">
            <a:lnSpc>
              <a:spcPct val="90000"/>
            </a:lnSpc>
            <a:spcBef>
              <a:spcPct val="0"/>
            </a:spcBef>
            <a:spcAft>
              <a:spcPct val="35000"/>
            </a:spcAft>
            <a:buNone/>
          </a:pPr>
          <a:endParaRPr lang="en-US" sz="1600" b="0" i="0" u="none" kern="1200" dirty="0"/>
        </a:p>
      </dsp:txBody>
      <dsp:txXfrm>
        <a:off x="38541" y="1362739"/>
        <a:ext cx="1575799" cy="2541687"/>
      </dsp:txXfrm>
    </dsp:sp>
    <dsp:sp modelId="{69403660-B91F-4F31-9188-E4F56CDF83C4}">
      <dsp:nvSpPr>
        <dsp:cNvPr id="0" name=""/>
        <dsp:cNvSpPr/>
      </dsp:nvSpPr>
      <dsp:spPr>
        <a:xfrm>
          <a:off x="1756023" y="514390"/>
          <a:ext cx="1575799"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3C13A9-1FDD-4FC4-A337-CF907FF0D233}">
      <dsp:nvSpPr>
        <dsp:cNvPr id="0" name=""/>
        <dsp:cNvSpPr/>
      </dsp:nvSpPr>
      <dsp:spPr>
        <a:xfrm>
          <a:off x="3373843" y="455596"/>
          <a:ext cx="80540" cy="15127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F8023-7BBB-4718-BC8F-AC65EE454DC6}">
      <dsp:nvSpPr>
        <dsp:cNvPr id="0" name=""/>
        <dsp:cNvSpPr/>
      </dsp:nvSpPr>
      <dsp:spPr>
        <a:xfrm>
          <a:off x="2206509" y="177013"/>
          <a:ext cx="674826" cy="674826"/>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511300">
            <a:lnSpc>
              <a:spcPct val="90000"/>
            </a:lnSpc>
            <a:spcBef>
              <a:spcPct val="0"/>
            </a:spcBef>
            <a:spcAft>
              <a:spcPct val="35000"/>
            </a:spcAft>
            <a:buNone/>
          </a:pPr>
          <a:r>
            <a:rPr lang="en-US" sz="3400" kern="1200"/>
            <a:t>2</a:t>
          </a:r>
          <a:endParaRPr lang="en-US" sz="3400" kern="1200" dirty="0"/>
        </a:p>
      </dsp:txBody>
      <dsp:txXfrm>
        <a:off x="2305335" y="275839"/>
        <a:ext cx="477174" cy="477174"/>
      </dsp:txXfrm>
    </dsp:sp>
    <dsp:sp modelId="{C988C04E-40E3-4D68-BF18-66EFFEEF4EB2}">
      <dsp:nvSpPr>
        <dsp:cNvPr id="0" name=""/>
        <dsp:cNvSpPr/>
      </dsp:nvSpPr>
      <dsp:spPr>
        <a:xfrm>
          <a:off x="1756023" y="1017439"/>
          <a:ext cx="1575799" cy="2856847"/>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44500" rtl="0">
            <a:lnSpc>
              <a:spcPct val="90000"/>
            </a:lnSpc>
            <a:spcBef>
              <a:spcPct val="0"/>
            </a:spcBef>
            <a:spcAft>
              <a:spcPct val="35000"/>
            </a:spcAft>
            <a:buNone/>
          </a:pPr>
          <a:r>
            <a:rPr lang="en-US" sz="1000" b="0" i="0" u="none" kern="1200" dirty="0">
              <a:latin typeface="Berlin Sans FB Demi" panose="020E0802020502020306" pitchFamily="34" charset="0"/>
            </a:rPr>
            <a:t>Make changes:</a:t>
          </a:r>
          <a:br>
            <a:rPr lang="en-US" sz="1000" b="0" i="0" u="none" kern="1200" dirty="0">
              <a:latin typeface="Berlin Sans FB Demi" panose="020E0802020502020306" pitchFamily="34" charset="0"/>
            </a:rPr>
          </a:br>
          <a:r>
            <a:rPr lang="en-US" sz="1000" kern="1200" dirty="0">
              <a:latin typeface="Berlin Sans FB Demi" panose="020E0802020502020306" pitchFamily="34" charset="0"/>
            </a:rPr>
            <a:t>On your branch, make changes to the repository. Your branch is a safe place to make changes. If you make a mistake, you can revert your changes or push additional changes to fix it. Add, commit (with a meaningful comment) and push your changes. </a:t>
          </a:r>
          <a:br>
            <a:rPr lang="en-US" sz="1000" kern="1200" dirty="0">
              <a:latin typeface="Berlin Sans FB Demi" panose="020E0802020502020306" pitchFamily="34" charset="0"/>
            </a:rPr>
          </a:br>
          <a:r>
            <a:rPr lang="en-US" sz="1000" kern="1200" dirty="0">
              <a:latin typeface="Berlin Sans FB Demi" panose="020E0802020502020306" pitchFamily="34" charset="0"/>
            </a:rPr>
            <a:t>Repeat until finish</a:t>
          </a:r>
        </a:p>
      </dsp:txBody>
      <dsp:txXfrm>
        <a:off x="1756023" y="1332599"/>
        <a:ext cx="1575799" cy="2541687"/>
      </dsp:txXfrm>
    </dsp:sp>
    <dsp:sp modelId="{E6547311-AF0E-4FCF-BDD0-47989B866E24}">
      <dsp:nvSpPr>
        <dsp:cNvPr id="0" name=""/>
        <dsp:cNvSpPr/>
      </dsp:nvSpPr>
      <dsp:spPr>
        <a:xfrm>
          <a:off x="3506911" y="514390"/>
          <a:ext cx="1575799"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6DFE2B-B7F2-4F30-B659-B552E321FADD}">
      <dsp:nvSpPr>
        <dsp:cNvPr id="0" name=""/>
        <dsp:cNvSpPr/>
      </dsp:nvSpPr>
      <dsp:spPr>
        <a:xfrm>
          <a:off x="5124732" y="455596"/>
          <a:ext cx="80540" cy="15127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45C8DA-1E76-407A-B430-701BCCF29F00}">
      <dsp:nvSpPr>
        <dsp:cNvPr id="0" name=""/>
        <dsp:cNvSpPr/>
      </dsp:nvSpPr>
      <dsp:spPr>
        <a:xfrm>
          <a:off x="3957398" y="177013"/>
          <a:ext cx="674826" cy="674826"/>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511300">
            <a:lnSpc>
              <a:spcPct val="90000"/>
            </a:lnSpc>
            <a:spcBef>
              <a:spcPct val="0"/>
            </a:spcBef>
            <a:spcAft>
              <a:spcPct val="35000"/>
            </a:spcAft>
            <a:buNone/>
          </a:pPr>
          <a:r>
            <a:rPr lang="en-US" sz="3400" kern="1200"/>
            <a:t>3</a:t>
          </a:r>
          <a:endParaRPr lang="en-US" sz="3400" kern="1200" dirty="0"/>
        </a:p>
      </dsp:txBody>
      <dsp:txXfrm>
        <a:off x="4056224" y="275839"/>
        <a:ext cx="477174" cy="477174"/>
      </dsp:txXfrm>
    </dsp:sp>
    <dsp:sp modelId="{D997FB1E-CF8D-4F5C-9E93-059F85035C01}">
      <dsp:nvSpPr>
        <dsp:cNvPr id="0" name=""/>
        <dsp:cNvSpPr/>
      </dsp:nvSpPr>
      <dsp:spPr>
        <a:xfrm>
          <a:off x="3506911" y="1017439"/>
          <a:ext cx="1575799" cy="2856847"/>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44500">
            <a:lnSpc>
              <a:spcPct val="90000"/>
            </a:lnSpc>
            <a:spcBef>
              <a:spcPct val="0"/>
            </a:spcBef>
            <a:spcAft>
              <a:spcPct val="35000"/>
            </a:spcAft>
            <a:buNone/>
          </a:pPr>
          <a:r>
            <a:rPr lang="en-US" sz="1000" b="0" i="0" u="none" kern="1200" dirty="0">
              <a:latin typeface="Berlin Sans FB Demi" panose="020E0802020502020306" pitchFamily="34" charset="0"/>
            </a:rPr>
            <a:t>Create a PR (pull request):</a:t>
          </a:r>
          <a:br>
            <a:rPr lang="en-US" sz="1000" b="0" i="0" u="none" kern="1200" dirty="0">
              <a:latin typeface="Berlin Sans FB Demi" panose="020E0802020502020306" pitchFamily="34" charset="0"/>
            </a:rPr>
          </a:br>
          <a:r>
            <a:rPr lang="en-US" sz="1000" b="0" i="0" u="none" kern="1200" dirty="0">
              <a:latin typeface="Berlin Sans FB Demi" panose="020E0802020502020306" pitchFamily="34" charset="0"/>
            </a:rPr>
            <a:t>Create a PR to ask for your collaborators for feedback. You can also require an approving review before PR can be merged. If you want it to be quick, you can mark it as draft. PR includes summary, the problem it solves, images, tables and even linked issues</a:t>
          </a:r>
          <a:endParaRPr lang="en-US" sz="1000" kern="1200" dirty="0">
            <a:latin typeface="Berlin Sans FB Demi" panose="020E0802020502020306" pitchFamily="34" charset="0"/>
          </a:endParaRPr>
        </a:p>
      </dsp:txBody>
      <dsp:txXfrm>
        <a:off x="3506911" y="1332599"/>
        <a:ext cx="1575799" cy="2541687"/>
      </dsp:txXfrm>
    </dsp:sp>
    <dsp:sp modelId="{B301E9C0-66A8-4889-AB14-A827A90B7730}">
      <dsp:nvSpPr>
        <dsp:cNvPr id="0" name=""/>
        <dsp:cNvSpPr/>
      </dsp:nvSpPr>
      <dsp:spPr>
        <a:xfrm>
          <a:off x="5257800" y="514390"/>
          <a:ext cx="1575799"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0B667-F0A6-4456-B459-83C4807E6047}">
      <dsp:nvSpPr>
        <dsp:cNvPr id="0" name=""/>
        <dsp:cNvSpPr/>
      </dsp:nvSpPr>
      <dsp:spPr>
        <a:xfrm>
          <a:off x="6875620" y="455596"/>
          <a:ext cx="80540" cy="15127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D1CCE4-82A5-468F-8BC5-15D0185DBB4E}">
      <dsp:nvSpPr>
        <dsp:cNvPr id="0" name=""/>
        <dsp:cNvSpPr/>
      </dsp:nvSpPr>
      <dsp:spPr>
        <a:xfrm>
          <a:off x="5708286" y="177013"/>
          <a:ext cx="674826" cy="674826"/>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511300">
            <a:lnSpc>
              <a:spcPct val="90000"/>
            </a:lnSpc>
            <a:spcBef>
              <a:spcPct val="0"/>
            </a:spcBef>
            <a:spcAft>
              <a:spcPct val="35000"/>
            </a:spcAft>
            <a:buNone/>
          </a:pPr>
          <a:r>
            <a:rPr lang="en-US" sz="3400" kern="1200"/>
            <a:t>4</a:t>
          </a:r>
          <a:endParaRPr lang="en-US" sz="3400" kern="1200" dirty="0"/>
        </a:p>
      </dsp:txBody>
      <dsp:txXfrm>
        <a:off x="5807112" y="275839"/>
        <a:ext cx="477174" cy="477174"/>
      </dsp:txXfrm>
    </dsp:sp>
    <dsp:sp modelId="{12E9BEA5-B7F5-4B40-9B17-6A733AF73901}">
      <dsp:nvSpPr>
        <dsp:cNvPr id="0" name=""/>
        <dsp:cNvSpPr/>
      </dsp:nvSpPr>
      <dsp:spPr>
        <a:xfrm>
          <a:off x="5257800" y="1017439"/>
          <a:ext cx="1575799" cy="2856847"/>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44500">
            <a:lnSpc>
              <a:spcPct val="90000"/>
            </a:lnSpc>
            <a:spcBef>
              <a:spcPct val="0"/>
            </a:spcBef>
            <a:spcAft>
              <a:spcPct val="35000"/>
            </a:spcAft>
            <a:buNone/>
          </a:pPr>
          <a:r>
            <a:rPr lang="en-US" sz="1000" b="0" i="0" u="none" kern="1200" dirty="0">
              <a:latin typeface="Berlin Sans FB Demi" panose="020E0802020502020306" pitchFamily="34" charset="0"/>
            </a:rPr>
            <a:t>Address review comments:</a:t>
          </a:r>
          <a:br>
            <a:rPr lang="en-US" sz="1000" b="0" i="0" u="none" kern="1200" dirty="0">
              <a:latin typeface="Berlin Sans FB Demi" panose="020E0802020502020306" pitchFamily="34" charset="0"/>
            </a:rPr>
          </a:br>
          <a:r>
            <a:rPr lang="en-US" sz="1000" b="0" i="0" kern="1200" dirty="0">
              <a:latin typeface="Berlin Sans FB Demi" panose="020E0802020502020306" pitchFamily="34" charset="0"/>
            </a:rPr>
            <a:t>Reviewers should leave questions, comments, and suggestions. You can continue to commit and push changes in response to the reviews. Your pull request will update automatically</a:t>
          </a:r>
          <a:endParaRPr lang="en-US" sz="1000" kern="1200" dirty="0">
            <a:latin typeface="Berlin Sans FB Demi" panose="020E0802020502020306" pitchFamily="34" charset="0"/>
          </a:endParaRPr>
        </a:p>
      </dsp:txBody>
      <dsp:txXfrm>
        <a:off x="5257800" y="1332599"/>
        <a:ext cx="1575799" cy="2541687"/>
      </dsp:txXfrm>
    </dsp:sp>
    <dsp:sp modelId="{98FC13F5-E633-4E1D-AC5F-6F956633F8CC}">
      <dsp:nvSpPr>
        <dsp:cNvPr id="0" name=""/>
        <dsp:cNvSpPr/>
      </dsp:nvSpPr>
      <dsp:spPr>
        <a:xfrm>
          <a:off x="7008688" y="514390"/>
          <a:ext cx="1575799"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2C83FD-BB6A-41CB-BDAC-26661C8025B8}">
      <dsp:nvSpPr>
        <dsp:cNvPr id="0" name=""/>
        <dsp:cNvSpPr/>
      </dsp:nvSpPr>
      <dsp:spPr>
        <a:xfrm>
          <a:off x="8626509" y="455596"/>
          <a:ext cx="80540" cy="15127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0815D7-3BD6-44D4-A32A-A6FD819154DF}">
      <dsp:nvSpPr>
        <dsp:cNvPr id="0" name=""/>
        <dsp:cNvSpPr/>
      </dsp:nvSpPr>
      <dsp:spPr>
        <a:xfrm>
          <a:off x="7459175" y="177013"/>
          <a:ext cx="674826" cy="674826"/>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511300">
            <a:lnSpc>
              <a:spcPct val="90000"/>
            </a:lnSpc>
            <a:spcBef>
              <a:spcPct val="0"/>
            </a:spcBef>
            <a:spcAft>
              <a:spcPct val="35000"/>
            </a:spcAft>
            <a:buNone/>
          </a:pPr>
          <a:r>
            <a:rPr lang="en-US" sz="3400" kern="1200"/>
            <a:t>5</a:t>
          </a:r>
          <a:endParaRPr lang="en-US" sz="3400" kern="1200" dirty="0"/>
        </a:p>
      </dsp:txBody>
      <dsp:txXfrm>
        <a:off x="7558001" y="275839"/>
        <a:ext cx="477174" cy="477174"/>
      </dsp:txXfrm>
    </dsp:sp>
    <dsp:sp modelId="{B116FA97-1FAE-40A9-8C85-DB8F4C91EF7C}">
      <dsp:nvSpPr>
        <dsp:cNvPr id="0" name=""/>
        <dsp:cNvSpPr/>
      </dsp:nvSpPr>
      <dsp:spPr>
        <a:xfrm>
          <a:off x="7008688" y="1017439"/>
          <a:ext cx="1575799" cy="2856847"/>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44500" rtl="0">
            <a:lnSpc>
              <a:spcPct val="90000"/>
            </a:lnSpc>
            <a:spcBef>
              <a:spcPct val="0"/>
            </a:spcBef>
            <a:spcAft>
              <a:spcPct val="35000"/>
            </a:spcAft>
            <a:buNone/>
          </a:pPr>
          <a:r>
            <a:rPr lang="en-US" sz="1000" b="0" i="0" u="none" kern="1200" dirty="0">
              <a:latin typeface="Berlin Sans FB Demi" panose="020E0802020502020306" pitchFamily="34" charset="0"/>
            </a:rPr>
            <a:t>Merge your PR:</a:t>
          </a:r>
          <a:br>
            <a:rPr lang="en-US" sz="1000" b="0" i="0" u="none" kern="1200" dirty="0">
              <a:latin typeface="Berlin Sans FB Demi" panose="020E0802020502020306" pitchFamily="34" charset="0"/>
            </a:rPr>
          </a:br>
          <a:r>
            <a:rPr lang="en-US" sz="1000" b="0" i="0" kern="1200" dirty="0">
              <a:latin typeface="Berlin Sans FB Demi" panose="020E0802020502020306" pitchFamily="34" charset="0"/>
            </a:rPr>
            <a:t>Once your pull request is approved, merge your pull request. This will merge your branch to the default branch. GitHub retains the history of comments and commits in the PR to help future contributors understand your changes.</a:t>
          </a:r>
          <a:endParaRPr lang="en-US" sz="1000" kern="1200" dirty="0">
            <a:latin typeface="Berlin Sans FB Demi" panose="020E0802020502020306" pitchFamily="34" charset="0"/>
          </a:endParaRPr>
        </a:p>
      </dsp:txBody>
      <dsp:txXfrm>
        <a:off x="7008688" y="1332599"/>
        <a:ext cx="1575799" cy="2541687"/>
      </dsp:txXfrm>
    </dsp:sp>
    <dsp:sp modelId="{685614DF-906A-4572-BDB3-BCAC9527B184}">
      <dsp:nvSpPr>
        <dsp:cNvPr id="0" name=""/>
        <dsp:cNvSpPr/>
      </dsp:nvSpPr>
      <dsp:spPr>
        <a:xfrm>
          <a:off x="8759576" y="514390"/>
          <a:ext cx="787899"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D47CB-CB47-4559-A2A9-D5FBE60F8569}">
      <dsp:nvSpPr>
        <dsp:cNvPr id="0" name=""/>
        <dsp:cNvSpPr/>
      </dsp:nvSpPr>
      <dsp:spPr>
        <a:xfrm>
          <a:off x="9210063" y="177013"/>
          <a:ext cx="674826" cy="674826"/>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511300">
            <a:lnSpc>
              <a:spcPct val="90000"/>
            </a:lnSpc>
            <a:spcBef>
              <a:spcPct val="0"/>
            </a:spcBef>
            <a:spcAft>
              <a:spcPct val="35000"/>
            </a:spcAft>
            <a:buNone/>
          </a:pPr>
          <a:r>
            <a:rPr lang="en-US" sz="3400" kern="1200"/>
            <a:t>6</a:t>
          </a:r>
        </a:p>
      </dsp:txBody>
      <dsp:txXfrm>
        <a:off x="9308889" y="275839"/>
        <a:ext cx="477174" cy="477174"/>
      </dsp:txXfrm>
    </dsp:sp>
    <dsp:sp modelId="{9D252CC5-86DB-48C1-82C3-24426664CE7E}">
      <dsp:nvSpPr>
        <dsp:cNvPr id="0" name=""/>
        <dsp:cNvSpPr/>
      </dsp:nvSpPr>
      <dsp:spPr>
        <a:xfrm>
          <a:off x="8759576" y="1017439"/>
          <a:ext cx="1575799" cy="2856847"/>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44500" rtl="0">
            <a:lnSpc>
              <a:spcPct val="90000"/>
            </a:lnSpc>
            <a:spcBef>
              <a:spcPct val="0"/>
            </a:spcBef>
            <a:spcAft>
              <a:spcPct val="35000"/>
            </a:spcAft>
            <a:buNone/>
          </a:pPr>
          <a:r>
            <a:rPr lang="en-US" sz="1000" kern="1200" dirty="0">
              <a:latin typeface="Berlin Sans FB Demi" panose="020E0802020502020306" pitchFamily="34" charset="0"/>
            </a:rPr>
            <a:t>Delete your branch:</a:t>
          </a:r>
          <a:br>
            <a:rPr lang="en-US" sz="1000" kern="1200" dirty="0">
              <a:latin typeface="Berlin Sans FB Demi" panose="020E0802020502020306" pitchFamily="34" charset="0"/>
            </a:rPr>
          </a:br>
          <a:r>
            <a:rPr lang="en-US" sz="1000" b="0" i="0" kern="1200" dirty="0">
              <a:latin typeface="Berlin Sans FB Demi" panose="020E0802020502020306" pitchFamily="34" charset="0"/>
            </a:rPr>
            <a:t>After you merge your pull request, delete your branch. This indicates that the work on the branch is complete and prevents you or others from accidentally using old branches</a:t>
          </a:r>
          <a:r>
            <a:rPr lang="en-US" sz="1000" b="0" i="0" kern="1200" dirty="0"/>
            <a:t>. </a:t>
          </a:r>
          <a:endParaRPr lang="en-US" sz="1000" kern="1200" dirty="0"/>
        </a:p>
      </dsp:txBody>
      <dsp:txXfrm>
        <a:off x="8759576" y="1332599"/>
        <a:ext cx="1575799" cy="2541687"/>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1">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0BCCEA4B-F3EB-4171-AE59-457154E02EEE}">
          <dgm:prSet phldrT="1"/>
          <dgm:t>
            <a:bodyPr/>
            <a:lstStyle/>
            <a:p>
              <a:r>
                <a:t>1</a:t>
              </a:r>
            </a:p>
          </dgm:t>
        </dgm:pt>
        <dgm:pt modelId="201" type="sibTrans" cxnId="{6E793552-5898-4293-8C7D-49823170C6CF}">
          <dgm:prSet phldrT="2"/>
          <dgm:t>
            <a:bodyPr/>
            <a:lstStyle/>
            <a:p>
              <a:r>
                <a:t>2</a:t>
              </a:r>
            </a:p>
          </dgm:t>
        </dgm:pt>
        <dgm:pt modelId="301" type="sibTrans" cxnId="{E37CDDB0-D246-4BF3-A6BB-E15F509C93D9}">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B317EB-298F-45FE-93C1-B72AA3D04809}" type="datetimeFigureOut">
              <a:rPr lang="en-IL" smtClean="0"/>
              <a:t>30/03/2023</a:t>
            </a:fld>
            <a:endParaRPr lang="en-IL"/>
          </a:p>
        </p:txBody>
      </p:sp>
      <p:sp>
        <p:nvSpPr>
          <p:cNvPr id="5" name="Footer Placeholder 4"/>
          <p:cNvSpPr>
            <a:spLocks noGrp="1"/>
          </p:cNvSpPr>
          <p:nvPr>
            <p:ph type="ftr" sz="quarter" idx="11"/>
          </p:nvPr>
        </p:nvSpPr>
        <p:spPr>
          <a:xfrm>
            <a:off x="1876424" y="5410201"/>
            <a:ext cx="5124886" cy="365125"/>
          </a:xfrm>
        </p:spPr>
        <p:txBody>
          <a:bodyPr/>
          <a:lstStyle/>
          <a:p>
            <a:endParaRPr lang="en-IL"/>
          </a:p>
        </p:txBody>
      </p:sp>
      <p:sp>
        <p:nvSpPr>
          <p:cNvPr id="6" name="Slide Number Placeholder 5"/>
          <p:cNvSpPr>
            <a:spLocks noGrp="1"/>
          </p:cNvSpPr>
          <p:nvPr>
            <p:ph type="sldNum" sz="quarter" idx="12"/>
          </p:nvPr>
        </p:nvSpPr>
        <p:spPr>
          <a:xfrm>
            <a:off x="9896911" y="5410199"/>
            <a:ext cx="771089" cy="365125"/>
          </a:xfrm>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95747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298379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975876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473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3170820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A7B317EB-298F-45FE-93C1-B72AA3D04809}" type="datetimeFigureOut">
              <a:rPr lang="en-IL" smtClean="0"/>
              <a:t>30/03/2023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69605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A7B317EB-298F-45FE-93C1-B72AA3D04809}" type="datetimeFigureOut">
              <a:rPr lang="en-IL" smtClean="0"/>
              <a:t>30/03/2023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1570202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B317EB-298F-45FE-93C1-B72AA3D04809}" type="datetimeFigureOut">
              <a:rPr lang="en-IL" smtClean="0"/>
              <a:t>30/03/2023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2457374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B317EB-298F-45FE-93C1-B72AA3D04809}" type="datetimeFigureOut">
              <a:rPr lang="en-IL" smtClean="0"/>
              <a:t>30/03/2023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401731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7B317EB-298F-45FE-93C1-B72AA3D04809}" type="datetimeFigureOut">
              <a:rPr lang="en-IL" smtClean="0"/>
              <a:t>30/03/2023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310052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7B317EB-298F-45FE-93C1-B72AA3D04809}" type="datetimeFigureOut">
              <a:rPr lang="en-IL" smtClean="0"/>
              <a:t>30/03/2023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429120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103298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7B317EB-298F-45FE-93C1-B72AA3D04809}" type="datetimeFigureOut">
              <a:rPr lang="en-IL" smtClean="0"/>
              <a:t>30/03/2023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147531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B317EB-298F-45FE-93C1-B72AA3D04809}" type="datetimeFigureOut">
              <a:rPr lang="en-IL" smtClean="0"/>
              <a:t>30/03/2023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247811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317EB-298F-45FE-93C1-B72AA3D04809}" type="datetimeFigureOut">
              <a:rPr lang="en-IL" smtClean="0"/>
              <a:t>30/03/2023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425205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193762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A7B317EB-298F-45FE-93C1-B72AA3D04809}" type="datetimeFigureOut">
              <a:rPr lang="en-IL" smtClean="0"/>
              <a:t>30/03/2023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78393FF0-4651-4610-B069-50F70D59F28F}" type="slidenum">
              <a:rPr lang="en-IL" smtClean="0"/>
              <a:t>‹#›</a:t>
            </a:fld>
            <a:endParaRPr lang="en-IL"/>
          </a:p>
        </p:txBody>
      </p:sp>
    </p:spTree>
    <p:extLst>
      <p:ext uri="{BB962C8B-B14F-4D97-AF65-F5344CB8AC3E}">
        <p14:creationId xmlns:p14="http://schemas.microsoft.com/office/powerpoint/2010/main" val="140609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B317EB-298F-45FE-93C1-B72AA3D04809}" type="datetimeFigureOut">
              <a:rPr lang="en-IL" smtClean="0"/>
              <a:t>30/03/2023</a:t>
            </a:fld>
            <a:endParaRPr lang="en-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393FF0-4651-4610-B069-50F70D59F28F}" type="slidenum">
              <a:rPr lang="en-IL" smtClean="0"/>
              <a:t>‹#›</a:t>
            </a:fld>
            <a:endParaRPr lang="en-IL"/>
          </a:p>
        </p:txBody>
      </p:sp>
    </p:spTree>
    <p:extLst>
      <p:ext uri="{BB962C8B-B14F-4D97-AF65-F5344CB8AC3E}">
        <p14:creationId xmlns:p14="http://schemas.microsoft.com/office/powerpoint/2010/main" val="39937135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24E2DD-CD5C-8DC8-E91B-06557A5A44C0}"/>
              </a:ext>
            </a:extLst>
          </p:cNvPr>
          <p:cNvSpPr/>
          <p:nvPr/>
        </p:nvSpPr>
        <p:spPr>
          <a:xfrm>
            <a:off x="4049431" y="256674"/>
            <a:ext cx="3682864" cy="1323439"/>
          </a:xfrm>
          <a:prstGeom prst="rect">
            <a:avLst/>
          </a:prstGeom>
          <a:noFill/>
        </p:spPr>
        <p:txBody>
          <a:bodyPr wrap="square" lIns="91440" tIns="45720" rIns="91440" bIns="45720">
            <a:spAutoFit/>
          </a:bodyPr>
          <a:lstStyle/>
          <a:p>
            <a:pPr algn="ctr"/>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rPr>
              <a:t>Intro</a:t>
            </a:r>
            <a:endParaRPr lang="he-IL"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endParaRPr>
          </a:p>
        </p:txBody>
      </p:sp>
      <p:sp>
        <p:nvSpPr>
          <p:cNvPr id="5" name="תיבת טקסט 4">
            <a:extLst>
              <a:ext uri="{FF2B5EF4-FFF2-40B4-BE49-F238E27FC236}">
                <a16:creationId xmlns:a16="http://schemas.microsoft.com/office/drawing/2014/main" id="{7B65856A-7BB6-B521-7B89-D610EE82EB55}"/>
              </a:ext>
            </a:extLst>
          </p:cNvPr>
          <p:cNvSpPr txBox="1"/>
          <p:nvPr/>
        </p:nvSpPr>
        <p:spPr>
          <a:xfrm>
            <a:off x="1794876" y="3730060"/>
            <a:ext cx="9686433"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rlin Sans FB Demi" panose="020E0802020502020306" pitchFamily="34" charset="0"/>
              </a:rPr>
              <a:t>what is the difference between git and git hub?</a:t>
            </a:r>
          </a:p>
          <a:p>
            <a:pPr marL="285750" indent="-285750">
              <a:buFont typeface="Arial" panose="020B0604020202020204" pitchFamily="34" charset="0"/>
              <a:buChar char="•"/>
            </a:pPr>
            <a:r>
              <a:rPr lang="en-US" b="0" i="0" dirty="0">
                <a:solidFill>
                  <a:schemeClr val="bg1"/>
                </a:solidFill>
                <a:effectLst/>
                <a:latin typeface="Berlin Sans FB Demi" panose="020E0802020502020306" pitchFamily="34" charset="0"/>
              </a:rPr>
              <a:t>Git is a distributed version control system that allows multiple contributors to work on a project while providing us to manage and track changes along the way. GitHub, on the other hand, is a web-based platform that provides hosting for Git repositories. It allows us to store our code in the cloud and provides tools for managing and collaborating on projects. While Git is the underlying technology, GitHub provides a user-friendly interface for working with Git repositories and adds additional features such as issue tracking, project management, and code review tools.</a:t>
            </a:r>
            <a:endParaRPr lang="en-IL" dirty="0">
              <a:solidFill>
                <a:schemeClr val="bg1"/>
              </a:solidFill>
              <a:latin typeface="Berlin Sans FB Demi" panose="020E0802020502020306" pitchFamily="34" charset="0"/>
            </a:endParaRPr>
          </a:p>
        </p:txBody>
      </p:sp>
      <p:pic>
        <p:nvPicPr>
          <p:cNvPr id="7" name="תמונה 6" descr="תמונה שמכילה תרשים&#10;&#10;התיאור נוצר באופן אוטומטי">
            <a:extLst>
              <a:ext uri="{FF2B5EF4-FFF2-40B4-BE49-F238E27FC236}">
                <a16:creationId xmlns:a16="http://schemas.microsoft.com/office/drawing/2014/main" id="{CD299E9E-7ABE-9260-CF10-1493FE47F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763" y="1450602"/>
            <a:ext cx="4676199" cy="2131876"/>
          </a:xfrm>
          <a:prstGeom prst="rect">
            <a:avLst/>
          </a:prstGeom>
          <a:effectLst/>
        </p:spPr>
      </p:pic>
    </p:spTree>
    <p:extLst>
      <p:ext uri="{BB962C8B-B14F-4D97-AF65-F5344CB8AC3E}">
        <p14:creationId xmlns:p14="http://schemas.microsoft.com/office/powerpoint/2010/main" val="411724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F37A081-2C32-D8CB-3BBF-B27F7D80CD0C}"/>
              </a:ext>
            </a:extLst>
          </p:cNvPr>
          <p:cNvSpPr>
            <a:spLocks noGrp="1"/>
          </p:cNvSpPr>
          <p:nvPr>
            <p:ph idx="1"/>
          </p:nvPr>
        </p:nvSpPr>
        <p:spPr>
          <a:xfrm>
            <a:off x="1141412" y="2249487"/>
            <a:ext cx="7233467" cy="3442012"/>
          </a:xfrm>
        </p:spPr>
        <p:txBody>
          <a:bodyPr/>
          <a:lstStyle/>
          <a:p>
            <a:r>
              <a:rPr lang="en-US" dirty="0">
                <a:latin typeface="Berlin Sans FB Demi" panose="020E0802020502020306" pitchFamily="34" charset="0"/>
              </a:rPr>
              <a:t>ISSUES</a:t>
            </a:r>
          </a:p>
          <a:p>
            <a:r>
              <a:rPr lang="en-US" sz="1800" dirty="0">
                <a:solidFill>
                  <a:schemeClr val="bg1"/>
                </a:solidFill>
                <a:latin typeface="Berlin Sans FB Demi" panose="020E0802020502020306" pitchFamily="34" charset="0"/>
              </a:rPr>
              <a:t>Issue can be created by any member of the team and mainly used for tracking tasks, bugs and enhancement in the repository. We can add description, assignees, labels and milestones we can promise categorizing the issues by type(bug, feature etc.), group issues together based on a release date. It allows us to assign issues to members of the team set priorities and tracking our progress</a:t>
            </a:r>
          </a:p>
        </p:txBody>
      </p:sp>
      <p:sp>
        <p:nvSpPr>
          <p:cNvPr id="4" name="מלבן 3">
            <a:extLst>
              <a:ext uri="{FF2B5EF4-FFF2-40B4-BE49-F238E27FC236}">
                <a16:creationId xmlns:a16="http://schemas.microsoft.com/office/drawing/2014/main" id="{A57B721C-652A-6C51-F864-3DC2BD515448}"/>
              </a:ext>
            </a:extLst>
          </p:cNvPr>
          <p:cNvSpPr/>
          <p:nvPr/>
        </p:nvSpPr>
        <p:spPr>
          <a:xfrm>
            <a:off x="1141412" y="788293"/>
            <a:ext cx="428194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Defining tasks</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תמונה 7" descr="תמונה שמכילה טקסט&#10;&#10;התיאור נוצר באופן אוטומטי">
            <a:extLst>
              <a:ext uri="{FF2B5EF4-FFF2-40B4-BE49-F238E27FC236}">
                <a16:creationId xmlns:a16="http://schemas.microsoft.com/office/drawing/2014/main" id="{13C1077A-BDAD-3CD2-4D76-0BBD60C63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277" y="2350093"/>
            <a:ext cx="3469593" cy="4336991"/>
          </a:xfrm>
          <a:prstGeom prst="rect">
            <a:avLst/>
          </a:prstGeom>
        </p:spPr>
      </p:pic>
    </p:spTree>
    <p:extLst>
      <p:ext uri="{BB962C8B-B14F-4D97-AF65-F5344CB8AC3E}">
        <p14:creationId xmlns:p14="http://schemas.microsoft.com/office/powerpoint/2010/main" val="361007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A19999AB-DB0C-9585-74DF-E52CCB74F010}"/>
              </a:ext>
            </a:extLst>
          </p:cNvPr>
          <p:cNvSpPr txBox="1"/>
          <p:nvPr/>
        </p:nvSpPr>
        <p:spPr>
          <a:xfrm>
            <a:off x="1670702" y="716915"/>
            <a:ext cx="8997297" cy="707886"/>
          </a:xfrm>
          <a:prstGeom prst="rect">
            <a:avLst/>
          </a:prstGeom>
          <a:noFill/>
        </p:spPr>
        <p:txBody>
          <a:bodyPr wrap="square">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Team management and task assignment</a:t>
            </a:r>
            <a:endParaRPr lang="he-IL"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תיבת טקסט 7">
            <a:extLst>
              <a:ext uri="{FF2B5EF4-FFF2-40B4-BE49-F238E27FC236}">
                <a16:creationId xmlns:a16="http://schemas.microsoft.com/office/drawing/2014/main" id="{5505F102-25AA-27FB-1BEB-82F95F0F6BAD}"/>
              </a:ext>
            </a:extLst>
          </p:cNvPr>
          <p:cNvSpPr txBox="1"/>
          <p:nvPr/>
        </p:nvSpPr>
        <p:spPr>
          <a:xfrm>
            <a:off x="1597352" y="2307366"/>
            <a:ext cx="6247688"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Berlin Sans FB Demi" panose="020E0802020502020306" pitchFamily="34" charset="0"/>
              </a:rPr>
              <a:t>TEAMS</a:t>
            </a:r>
          </a:p>
          <a:p>
            <a:pPr marL="342900" indent="-342900">
              <a:buFont typeface="Arial" panose="020B0604020202020204" pitchFamily="34" charset="0"/>
              <a:buChar char="•"/>
            </a:pPr>
            <a:r>
              <a:rPr lang="en-US" sz="2000" dirty="0">
                <a:solidFill>
                  <a:schemeClr val="bg1"/>
                </a:solidFill>
                <a:latin typeface="Berlin Sans FB Demi" panose="020E0802020502020306" pitchFamily="34" charset="0"/>
              </a:rPr>
              <a:t>GITHUB provides several tools for dealing with team management and task assignment. Team members can be added to the project and assigned a specific issues or milestones. Additionally, teams can be given access to a specific repositories, branches or files which ensure that each team member has access to the resources they need to complete their mission.</a:t>
            </a:r>
            <a:endParaRPr lang="en-IL" sz="2000" dirty="0">
              <a:solidFill>
                <a:schemeClr val="bg1"/>
              </a:solidFill>
              <a:latin typeface="Berlin Sans FB Demi" panose="020E0802020502020306" pitchFamily="34" charset="0"/>
            </a:endParaRPr>
          </a:p>
        </p:txBody>
      </p:sp>
      <p:pic>
        <p:nvPicPr>
          <p:cNvPr id="10" name="תמונה 9">
            <a:extLst>
              <a:ext uri="{FF2B5EF4-FFF2-40B4-BE49-F238E27FC236}">
                <a16:creationId xmlns:a16="http://schemas.microsoft.com/office/drawing/2014/main" id="{7E6D0100-9969-5F3E-8C37-12197B611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040" y="2393509"/>
            <a:ext cx="4008387" cy="2776179"/>
          </a:xfrm>
          <a:prstGeom prst="rect">
            <a:avLst/>
          </a:prstGeom>
        </p:spPr>
      </p:pic>
    </p:spTree>
    <p:extLst>
      <p:ext uri="{BB962C8B-B14F-4D97-AF65-F5344CB8AC3E}">
        <p14:creationId xmlns:p14="http://schemas.microsoft.com/office/powerpoint/2010/main" val="224011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33BDD53-E204-4544-DC1E-C3D848085E75}"/>
              </a:ext>
            </a:extLst>
          </p:cNvPr>
          <p:cNvSpPr txBox="1"/>
          <p:nvPr/>
        </p:nvSpPr>
        <p:spPr>
          <a:xfrm>
            <a:off x="1553198" y="528907"/>
            <a:ext cx="7052417" cy="923330"/>
          </a:xfrm>
          <a:prstGeom prst="rect">
            <a:avLst/>
          </a:prstGeom>
          <a:noFill/>
        </p:spPr>
        <p:txBody>
          <a:bodyPr wrap="square">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Tracking the progress</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תיבת טקסט 6">
            <a:extLst>
              <a:ext uri="{FF2B5EF4-FFF2-40B4-BE49-F238E27FC236}">
                <a16:creationId xmlns:a16="http://schemas.microsoft.com/office/drawing/2014/main" id="{17DD6BBC-9331-7211-186F-ABD64D5B59F3}"/>
              </a:ext>
            </a:extLst>
          </p:cNvPr>
          <p:cNvSpPr txBox="1"/>
          <p:nvPr/>
        </p:nvSpPr>
        <p:spPr>
          <a:xfrm>
            <a:off x="1689930" y="3189772"/>
            <a:ext cx="8614161"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erlin Sans FB Demi" panose="020E0802020502020306" pitchFamily="34" charset="0"/>
              </a:rPr>
              <a:t>Milestones and Branches</a:t>
            </a:r>
          </a:p>
          <a:p>
            <a:pPr marL="285750" indent="-285750">
              <a:buFont typeface="Arial" panose="020B0604020202020204" pitchFamily="34" charset="0"/>
              <a:buChar char="•"/>
            </a:pPr>
            <a:r>
              <a:rPr lang="en-US" sz="2000" dirty="0">
                <a:solidFill>
                  <a:schemeClr val="bg1"/>
                </a:solidFill>
                <a:latin typeface="Berlin Sans FB Demi" panose="020E0802020502020306" pitchFamily="34" charset="0"/>
              </a:rPr>
              <a:t>Both tools are great for tracking progress- Milestones are used to group issues together based on a specific timeline while branches are used to create a different versions of the code base that can be worked independently. Branches can be merged to the main branch and using commits with detailed messages can help us to understand every change along the way.</a:t>
            </a:r>
            <a:r>
              <a:rPr lang="en-US" sz="2000" b="0" i="0" dirty="0">
                <a:solidFill>
                  <a:srgbClr val="D1D5DB"/>
                </a:solidFill>
                <a:effectLst/>
                <a:latin typeface="Söhne"/>
              </a:rPr>
              <a:t> </a:t>
            </a:r>
            <a:r>
              <a:rPr lang="en-US" sz="2000" b="0" i="0" dirty="0">
                <a:solidFill>
                  <a:schemeClr val="bg1"/>
                </a:solidFill>
                <a:effectLst/>
                <a:latin typeface="Berlin Sans FB Demi" panose="020E0802020502020306" pitchFamily="34" charset="0"/>
              </a:rPr>
              <a:t>By using milestones and branches in GitHub, teams can collaborate more effectively and ensure that projects are completed on time and on budget.</a:t>
            </a:r>
            <a:endParaRPr lang="en-US" sz="2000" dirty="0">
              <a:solidFill>
                <a:schemeClr val="bg1"/>
              </a:solidFill>
              <a:latin typeface="Berlin Sans FB Demi" panose="020E0802020502020306" pitchFamily="34" charset="0"/>
            </a:endParaRPr>
          </a:p>
          <a:p>
            <a:pPr marL="285750" indent="-285750">
              <a:buFont typeface="Arial" panose="020B0604020202020204" pitchFamily="34" charset="0"/>
              <a:buChar char="•"/>
            </a:pPr>
            <a:endParaRPr lang="en-US" dirty="0"/>
          </a:p>
        </p:txBody>
      </p:sp>
      <p:pic>
        <p:nvPicPr>
          <p:cNvPr id="9" name="תמונה 8" descr="תמונה שמכילה תרשים, סכמטי&#10;&#10;התיאור נוצר באופן אוטומטי">
            <a:extLst>
              <a:ext uri="{FF2B5EF4-FFF2-40B4-BE49-F238E27FC236}">
                <a16:creationId xmlns:a16="http://schemas.microsoft.com/office/drawing/2014/main" id="{024AA599-D4D2-8EA9-B90E-801E35F03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748" y="1476195"/>
            <a:ext cx="3808576" cy="1952805"/>
          </a:xfrm>
          <a:prstGeom prst="rect">
            <a:avLst/>
          </a:prstGeom>
        </p:spPr>
      </p:pic>
    </p:spTree>
    <p:extLst>
      <p:ext uri="{BB962C8B-B14F-4D97-AF65-F5344CB8AC3E}">
        <p14:creationId xmlns:p14="http://schemas.microsoft.com/office/powerpoint/2010/main" val="267633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809458D2-F325-6BC9-899A-00AF153884EF}"/>
              </a:ext>
            </a:extLst>
          </p:cNvPr>
          <p:cNvSpPr txBox="1"/>
          <p:nvPr/>
        </p:nvSpPr>
        <p:spPr>
          <a:xfrm>
            <a:off x="-954994" y="528907"/>
            <a:ext cx="7176331" cy="923330"/>
          </a:xfrm>
          <a:prstGeom prst="rect">
            <a:avLst/>
          </a:prstGeom>
          <a:noFill/>
        </p:spPr>
        <p:txBody>
          <a:bodyPr wrap="square">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Traceability</a:t>
            </a:r>
            <a:endPar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תיבת טקסט 5">
            <a:extLst>
              <a:ext uri="{FF2B5EF4-FFF2-40B4-BE49-F238E27FC236}">
                <a16:creationId xmlns:a16="http://schemas.microsoft.com/office/drawing/2014/main" id="{167AA498-CA71-2F97-68CF-06CDE80CAF36}"/>
              </a:ext>
            </a:extLst>
          </p:cNvPr>
          <p:cNvSpPr txBox="1"/>
          <p:nvPr/>
        </p:nvSpPr>
        <p:spPr>
          <a:xfrm>
            <a:off x="971373" y="1692068"/>
            <a:ext cx="6131392"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Berlin Sans FB Demi" panose="020E0802020502020306" pitchFamily="34" charset="0"/>
              </a:rPr>
              <a:t>Pull requests, issue tracking system</a:t>
            </a:r>
          </a:p>
          <a:p>
            <a:pPr marL="342900" indent="-342900">
              <a:buFont typeface="Arial" panose="020B0604020202020204" pitchFamily="34" charset="0"/>
              <a:buChar char="•"/>
            </a:pPr>
            <a:r>
              <a:rPr lang="en-US" sz="2000" dirty="0">
                <a:solidFill>
                  <a:schemeClr val="bg1"/>
                </a:solidFill>
                <a:latin typeface="Berlin Sans FB Demi" panose="020E0802020502020306" pitchFamily="34" charset="0"/>
              </a:rPr>
              <a:t>Code reviews tools such as pull requests can be used to unsure that code changes are reviewed before merging. Github’s issues tacking system can be used to create requirements and then link them together to specific code changes. This features helps to ensure traceability and helps us understand the rationale behind code changes.</a:t>
            </a:r>
          </a:p>
          <a:p>
            <a:pPr marL="342900" indent="-342900">
              <a:buFont typeface="Arial" panose="020B0604020202020204" pitchFamily="34" charset="0"/>
              <a:buChar char="•"/>
            </a:pPr>
            <a:endParaRPr lang="en-US" sz="2000" dirty="0">
              <a:latin typeface="Berlin Sans FB Demi" panose="020E0802020502020306" pitchFamily="34" charset="0"/>
            </a:endParaRPr>
          </a:p>
        </p:txBody>
      </p:sp>
      <p:pic>
        <p:nvPicPr>
          <p:cNvPr id="8" name="תמונה 7" descr="תמונה שמכילה טקסט&#10;&#10;התיאור נוצר באופן אוטומטי">
            <a:extLst>
              <a:ext uri="{FF2B5EF4-FFF2-40B4-BE49-F238E27FC236}">
                <a16:creationId xmlns:a16="http://schemas.microsoft.com/office/drawing/2014/main" id="{6B5B9182-E26B-689C-0E4A-A1D2E3CA0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885" y="4470400"/>
            <a:ext cx="5581165" cy="2110139"/>
          </a:xfrm>
          <a:prstGeom prst="rect">
            <a:avLst/>
          </a:prstGeom>
        </p:spPr>
      </p:pic>
    </p:spTree>
    <p:extLst>
      <p:ext uri="{BB962C8B-B14F-4D97-AF65-F5344CB8AC3E}">
        <p14:creationId xmlns:p14="http://schemas.microsoft.com/office/powerpoint/2010/main" val="36101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06DDBDC-4FCC-7456-6B85-8B2B2ECCFFC2}"/>
              </a:ext>
            </a:extLst>
          </p:cNvPr>
          <p:cNvSpPr txBox="1"/>
          <p:nvPr/>
        </p:nvSpPr>
        <p:spPr>
          <a:xfrm>
            <a:off x="2159949" y="503270"/>
            <a:ext cx="6097424" cy="923330"/>
          </a:xfrm>
          <a:prstGeom prst="rect">
            <a:avLst/>
          </a:prstGeom>
          <a:noFill/>
        </p:spPr>
        <p:txBody>
          <a:bodyPr wrap="square">
            <a:spAutoFit/>
          </a:bodyPr>
          <a:lstStyle/>
          <a:p>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Documentation</a:t>
            </a:r>
            <a:endParaRPr lang="en-IL" sz="5400" dirty="0"/>
          </a:p>
        </p:txBody>
      </p:sp>
      <p:sp>
        <p:nvSpPr>
          <p:cNvPr id="7" name="תיבת טקסט 6">
            <a:extLst>
              <a:ext uri="{FF2B5EF4-FFF2-40B4-BE49-F238E27FC236}">
                <a16:creationId xmlns:a16="http://schemas.microsoft.com/office/drawing/2014/main" id="{D07854E8-02FC-B56B-03DA-5373EE1A1AC4}"/>
              </a:ext>
            </a:extLst>
          </p:cNvPr>
          <p:cNvSpPr txBox="1"/>
          <p:nvPr/>
        </p:nvSpPr>
        <p:spPr>
          <a:xfrm>
            <a:off x="2238998" y="1726250"/>
            <a:ext cx="839197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erlin Sans FB Demi" panose="020E0802020502020306" pitchFamily="34" charset="0"/>
              </a:rPr>
              <a:t>Wiki</a:t>
            </a:r>
          </a:p>
          <a:p>
            <a:pPr marL="285750" indent="-285750">
              <a:buFont typeface="Arial" panose="020B0604020202020204" pitchFamily="34" charset="0"/>
              <a:buChar char="•"/>
            </a:pPr>
            <a:r>
              <a:rPr lang="en-US" dirty="0">
                <a:solidFill>
                  <a:schemeClr val="bg1"/>
                </a:solidFill>
                <a:latin typeface="Berlin Sans FB Demi" panose="020E0802020502020306" pitchFamily="34" charset="0"/>
              </a:rPr>
              <a:t>Every git hub repository comes with a section for hosting docs called wiki. It can be used to provide detailed information about the project- designs and goals in addition to other docs that will help others use and contribute to the project. </a:t>
            </a:r>
            <a:r>
              <a:rPr lang="en-US" b="0" i="0" dirty="0">
                <a:solidFill>
                  <a:schemeClr val="bg1"/>
                </a:solidFill>
                <a:effectLst/>
                <a:latin typeface="Berlin Sans FB Demi" panose="020E0802020502020306" pitchFamily="34" charset="0"/>
              </a:rPr>
              <a:t>Wikis in GitHub are a powerful tool for improving collaboration and knowledge sharing within a team and can help to ensure that everyone is on the same page when it comes to project documentation and information.</a:t>
            </a:r>
            <a:endParaRPr lang="en-US" dirty="0">
              <a:solidFill>
                <a:schemeClr val="bg1"/>
              </a:solidFill>
              <a:latin typeface="Berlin Sans FB Demi" panose="020E0802020502020306" pitchFamily="34" charset="0"/>
            </a:endParaRPr>
          </a:p>
        </p:txBody>
      </p:sp>
      <p:pic>
        <p:nvPicPr>
          <p:cNvPr id="8" name="Picture 10">
            <a:extLst>
              <a:ext uri="{FF2B5EF4-FFF2-40B4-BE49-F238E27FC236}">
                <a16:creationId xmlns:a16="http://schemas.microsoft.com/office/drawing/2014/main" id="{7186C0ED-C751-9076-41CC-97E09017F827}"/>
              </a:ext>
            </a:extLst>
          </p:cNvPr>
          <p:cNvPicPr>
            <a:picLocks noChangeAspect="1"/>
          </p:cNvPicPr>
          <p:nvPr/>
        </p:nvPicPr>
        <p:blipFill>
          <a:blip r:embed="rId2"/>
          <a:stretch>
            <a:fillRect/>
          </a:stretch>
        </p:blipFill>
        <p:spPr>
          <a:xfrm>
            <a:off x="7146789" y="4057225"/>
            <a:ext cx="3881373" cy="2202679"/>
          </a:xfrm>
          <a:prstGeom prst="rect">
            <a:avLst/>
          </a:prstGeom>
        </p:spPr>
      </p:pic>
      <p:pic>
        <p:nvPicPr>
          <p:cNvPr id="9" name="Picture 9">
            <a:extLst>
              <a:ext uri="{FF2B5EF4-FFF2-40B4-BE49-F238E27FC236}">
                <a16:creationId xmlns:a16="http://schemas.microsoft.com/office/drawing/2014/main" id="{52129616-B74E-5D39-4CFE-04A286631916}"/>
              </a:ext>
            </a:extLst>
          </p:cNvPr>
          <p:cNvPicPr>
            <a:picLocks noChangeAspect="1"/>
          </p:cNvPicPr>
          <p:nvPr/>
        </p:nvPicPr>
        <p:blipFill rotWithShape="1">
          <a:blip r:embed="rId3"/>
          <a:srcRect l="-439" r="-209"/>
          <a:stretch/>
        </p:blipFill>
        <p:spPr>
          <a:xfrm>
            <a:off x="2322815" y="3881785"/>
            <a:ext cx="4112168" cy="2553557"/>
          </a:xfrm>
          <a:prstGeom prst="rect">
            <a:avLst/>
          </a:prstGeom>
        </p:spPr>
      </p:pic>
    </p:spTree>
    <p:extLst>
      <p:ext uri="{BB962C8B-B14F-4D97-AF65-F5344CB8AC3E}">
        <p14:creationId xmlns:p14="http://schemas.microsoft.com/office/powerpoint/2010/main" val="143596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04C396C-6E57-BA11-F28F-BA817ED48887}"/>
              </a:ext>
            </a:extLst>
          </p:cNvPr>
          <p:cNvSpPr txBox="1"/>
          <p:nvPr/>
        </p:nvSpPr>
        <p:spPr>
          <a:xfrm>
            <a:off x="2151404" y="340901"/>
            <a:ext cx="6097424" cy="923330"/>
          </a:xfrm>
          <a:prstGeom prst="rect">
            <a:avLst/>
          </a:prstGeom>
          <a:noFill/>
        </p:spPr>
        <p:txBody>
          <a:bodyPr wrap="square">
            <a:spAutoFit/>
          </a:bodyPr>
          <a:lstStyle/>
          <a:p>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Code flow</a:t>
            </a:r>
            <a:endParaRPr lang="en-IL" sz="5400" dirty="0"/>
          </a:p>
        </p:txBody>
      </p:sp>
      <p:graphicFrame>
        <p:nvGraphicFramePr>
          <p:cNvPr id="7" name="Content Placeholder 4" descr="timeline SmartArt graphic">
            <a:extLst>
              <a:ext uri="{FF2B5EF4-FFF2-40B4-BE49-F238E27FC236}">
                <a16:creationId xmlns:a16="http://schemas.microsoft.com/office/drawing/2014/main" id="{21A32419-D821-6FE2-4CD7-DD6CEB0DE5A1}"/>
              </a:ext>
            </a:extLst>
          </p:cNvPr>
          <p:cNvGraphicFramePr>
            <a:graphicFrameLocks/>
          </p:cNvGraphicFramePr>
          <p:nvPr>
            <p:extLst>
              <p:ext uri="{D42A27DB-BD31-4B8C-83A1-F6EECF244321}">
                <p14:modId xmlns:p14="http://schemas.microsoft.com/office/powerpoint/2010/main" val="1880942283"/>
              </p:ext>
            </p:extLst>
          </p:nvPr>
        </p:nvGraphicFramePr>
        <p:xfrm>
          <a:off x="1507947" y="1595749"/>
          <a:ext cx="105156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909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132</TotalTime>
  <Words>790</Words>
  <Application>Microsoft Office PowerPoint</Application>
  <PresentationFormat>מסך רחב</PresentationFormat>
  <Paragraphs>31</Paragraphs>
  <Slides>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Berlin Sans FB Demi</vt:lpstr>
      <vt:lpstr>Söhne</vt:lpstr>
      <vt:lpstr>Tw Cen MT</vt:lpstr>
      <vt:lpstr>מעגל</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last first</dc:creator>
  <cp:lastModifiedBy>last first</cp:lastModifiedBy>
  <cp:revision>3</cp:revision>
  <dcterms:created xsi:type="dcterms:W3CDTF">2023-03-29T15:50:36Z</dcterms:created>
  <dcterms:modified xsi:type="dcterms:W3CDTF">2023-03-30T08:07:23Z</dcterms:modified>
</cp:coreProperties>
</file>