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7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TLebzET0CUZ6GseieabxqB/Untitled?type=design&amp;node-id=3-2&amp;t=EjBoayxiP8jDkXeL-1&amp;scaling=min-zoom&amp;page-id=0%3A1&amp;starting-point-node-id=1%3A2&amp;mode=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usical Notes Wave Images – Browse 59,907 Stock Photos, Vectors, and Video  | Adobe Stock">
            <a:extLst>
              <a:ext uri="{FF2B5EF4-FFF2-40B4-BE49-F238E27FC236}">
                <a16:creationId xmlns:a16="http://schemas.microsoft.com/office/drawing/2014/main" id="{7A03E363-508B-401D-BED6-879C5FCB7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1" b="11867"/>
          <a:stretch/>
        </p:blipFill>
        <p:spPr bwMode="auto">
          <a:xfrm>
            <a:off x="20" y="1571"/>
            <a:ext cx="12191980" cy="68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8" name="Oval 1057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C41C-01C4-013B-36D9-676C98E7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Voice Coach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175D7-2C4D-DF79-9410-E35FD69C9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sz="1700"/>
              <a:t>Eli ben Shimol, Yonatan </a:t>
            </a:r>
            <a:r>
              <a:rPr lang="en-US" sz="1700" err="1"/>
              <a:t>shnits</a:t>
            </a:r>
            <a:r>
              <a:rPr lang="en-US" sz="1700"/>
              <a:t>, Ziv </a:t>
            </a:r>
            <a:r>
              <a:rPr lang="en-US" sz="1700" err="1"/>
              <a:t>cohen</a:t>
            </a:r>
            <a:r>
              <a:rPr lang="en-US" sz="1700"/>
              <a:t> </a:t>
            </a:r>
            <a:r>
              <a:rPr lang="en-US" sz="1700" err="1"/>
              <a:t>gvura</a:t>
            </a:r>
            <a:r>
              <a:rPr lang="en-US" sz="1700"/>
              <a:t>, Nave </a:t>
            </a:r>
            <a:r>
              <a:rPr lang="en-US" sz="1700" err="1"/>
              <a:t>avraham</a:t>
            </a:r>
            <a:endParaRPr lang="en-IL" sz="1700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9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74D61-2387-E576-79C1-708AB52C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ui walkthrough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B7CB-39F1-9F31-59F2-C068B8F1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099" y="1679509"/>
            <a:ext cx="5000215" cy="438305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https://www.figma.com/proto/TLebzET0CUZ6GseieabxqB/Untitled?type=design&amp;node-id=3-2&amp;t=EjBoayxiP8jDkXeL-1&amp;scaling=min-zoom&amp;page-id=0%3A1&amp;starting-point-node-id=1%3A2&amp;mode=design</a:t>
            </a:r>
            <a:endParaRPr lang="en-I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6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5CB3-CCF8-92E2-DCC0-01CB9DD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Our vision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A14D-1139-5831-F7A3-3856028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An ability to practice singing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Improvement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Comprehensive Analysis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User-Centric Features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a fun and engaging experience.</a:t>
            </a:r>
          </a:p>
          <a:p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een eye with black circle and different colored icons&#10;&#10;Description automatically generated">
            <a:extLst>
              <a:ext uri="{FF2B5EF4-FFF2-40B4-BE49-F238E27FC236}">
                <a16:creationId xmlns:a16="http://schemas.microsoft.com/office/drawing/2014/main" id="{4112FE28-3733-4815-66C6-9697A35D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141444"/>
            <a:ext cx="4577976" cy="25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5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en&#10;&#10;Description automatically generated">
            <a:extLst>
              <a:ext uri="{FF2B5EF4-FFF2-40B4-BE49-F238E27FC236}">
                <a16:creationId xmlns:a16="http://schemas.microsoft.com/office/drawing/2014/main" id="{9E5A1FFE-36AD-3A79-0FEA-92FAB99FD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00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A415B-3698-9F73-5FAA-E95A5A96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description</a:t>
            </a:r>
            <a:endParaRPr lang="en-IL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6733-347B-4C93-48BC-26BA15BF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an account</a:t>
            </a:r>
          </a:p>
          <a:p>
            <a:r>
              <a:rPr lang="en-US" dirty="0">
                <a:solidFill>
                  <a:srgbClr val="FFFFFF"/>
                </a:solidFill>
              </a:rPr>
              <a:t>Open a new project</a:t>
            </a:r>
          </a:p>
          <a:p>
            <a:r>
              <a:rPr lang="en-US" dirty="0">
                <a:solidFill>
                  <a:srgbClr val="FFFFFF"/>
                </a:solidFill>
              </a:rPr>
              <a:t>Upload an example recording you think is good</a:t>
            </a:r>
          </a:p>
          <a:p>
            <a:r>
              <a:rPr lang="en-US" dirty="0">
                <a:solidFill>
                  <a:srgbClr val="FFFFFF"/>
                </a:solidFill>
              </a:rPr>
              <a:t>Record yourself performing</a:t>
            </a:r>
          </a:p>
          <a:p>
            <a:r>
              <a:rPr lang="en-US" dirty="0">
                <a:solidFill>
                  <a:srgbClr val="FFFFFF"/>
                </a:solidFill>
              </a:rPr>
              <a:t>In depth analysis for each project</a:t>
            </a:r>
          </a:p>
          <a:p>
            <a:r>
              <a:rPr lang="en-US" dirty="0">
                <a:solidFill>
                  <a:srgbClr val="FFFFFF"/>
                </a:solidFill>
              </a:rPr>
              <a:t>Progress analysis for the users as they add projects</a:t>
            </a:r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9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9FCF7-CD9B-8DF4-0B8F-E8748C04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analysis examples</a:t>
            </a:r>
            <a:endParaRPr lang="en-IL"/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E22F8B47-6E97-C606-315D-F6150525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324782"/>
          </a:xfrm>
          <a:prstGeom prst="rect">
            <a:avLst/>
          </a:prstGeom>
        </p:spPr>
      </p:pic>
      <p:pic>
        <p:nvPicPr>
          <p:cNvPr id="4" name="Picture 3" descr="A blue light on a black background">
            <a:extLst>
              <a:ext uri="{FF2B5EF4-FFF2-40B4-BE49-F238E27FC236}">
                <a16:creationId xmlns:a16="http://schemas.microsoft.com/office/drawing/2014/main" id="{C4086A49-6251-77D0-7173-42B4AABAE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4782"/>
            <a:ext cx="6096000" cy="2478956"/>
          </a:xfrm>
          <a:prstGeom prst="rect">
            <a:avLst/>
          </a:prstGeom>
        </p:spPr>
      </p:pic>
      <p:pic>
        <p:nvPicPr>
          <p:cNvPr id="6" name="Picture 5" descr="A graph with lines and dots">
            <a:extLst>
              <a:ext uri="{FF2B5EF4-FFF2-40B4-BE49-F238E27FC236}">
                <a16:creationId xmlns:a16="http://schemas.microsoft.com/office/drawing/2014/main" id="{B47EC389-BCA9-1A6C-4B8D-16CFB3C07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03738"/>
            <a:ext cx="6096000" cy="20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Use cases – register and login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337853D-3033-0928-AC0A-70278281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67" y="0"/>
            <a:ext cx="6096001" cy="3307080"/>
          </a:xfrm>
          <a:prstGeom prst="rect">
            <a:avLst/>
          </a:prstGeom>
        </p:spPr>
      </p:pic>
      <p:pic>
        <p:nvPicPr>
          <p:cNvPr id="9" name="Picture 8" descr="A diagram of a login">
            <a:extLst>
              <a:ext uri="{FF2B5EF4-FFF2-40B4-BE49-F238E27FC236}">
                <a16:creationId xmlns:a16="http://schemas.microsoft.com/office/drawing/2014/main" id="{DF982187-9EC7-D1EE-3091-F5141D63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244084"/>
            <a:ext cx="6096533" cy="350550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Use cases – recording and teaching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D5D56260-7ACD-FF5F-DAD7-DF3EECEF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3425217"/>
            <a:ext cx="6064434" cy="3429001"/>
          </a:xfrm>
          <a:prstGeom prst="rect">
            <a:avLst/>
          </a:prstGeom>
        </p:spPr>
      </p:pic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A0338CE8-B757-E93F-3249-154AABF7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5982912" cy="3425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Use cases – feedback and incoming call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51BACD5-5523-354A-E41E-1F5389E5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37101" cy="3404966"/>
          </a:xfrm>
          <a:prstGeom prst="rect">
            <a:avLst/>
          </a:prstGeom>
        </p:spPr>
      </p:pic>
      <p:pic>
        <p:nvPicPr>
          <p:cNvPr id="4" name="Picture 3" descr="A diagram of a computer flowchart">
            <a:extLst>
              <a:ext uri="{FF2B5EF4-FFF2-40B4-BE49-F238E27FC236}">
                <a16:creationId xmlns:a16="http://schemas.microsoft.com/office/drawing/2014/main" id="{402AC3A3-2CC1-325E-69D8-062A705F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429000"/>
            <a:ext cx="6096003" cy="3429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DCDAD-70A8-38E9-77C4-A0C51C72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Risk assessment and proof of concept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07CD-9237-82F4-8BA7-7A85A249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Compatibility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compatibility tests</a:t>
            </a: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Adoption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user testing 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Security and Privacy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encryption 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 Accuracy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of the feedback algorithms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Voice Sampling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optimizations based on performance testing results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Hebrew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Collaborate with language experts </a:t>
            </a:r>
          </a:p>
        </p:txBody>
      </p:sp>
      <p:pic>
        <p:nvPicPr>
          <p:cNvPr id="1026" name="Picture 2" descr="There's more to risk assessments than just slips, trips and falls!">
            <a:extLst>
              <a:ext uri="{FF2B5EF4-FFF2-40B4-BE49-F238E27FC236}">
                <a16:creationId xmlns:a16="http://schemas.microsoft.com/office/drawing/2014/main" id="{853CE0A6-E02C-9A35-0CA6-943E2B487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r="14453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74D61-2387-E576-79C1-708AB52C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Tools for the project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9D04F-CBF6-21B7-998E-076E1332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39" y="2468626"/>
            <a:ext cx="2162893" cy="794862"/>
          </a:xfrm>
          <a:prstGeom prst="rect">
            <a:avLst/>
          </a:prstGeom>
        </p:spPr>
      </p:pic>
      <p:pic>
        <p:nvPicPr>
          <p:cNvPr id="2058" name="Picture 10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063AA16C-6B76-F90F-9557-AA5605EE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029" y="2307154"/>
            <a:ext cx="2078985" cy="9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B28E212-D95B-2FD8-5A70-17ABA894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733" y="3666194"/>
            <a:ext cx="2943936" cy="7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riting High-Quality C# Code: Key Principles and Essential Tools | by Alex  Maher | Medium">
            <a:extLst>
              <a:ext uri="{FF2B5EF4-FFF2-40B4-BE49-F238E27FC236}">
                <a16:creationId xmlns:a16="http://schemas.microsoft.com/office/drawing/2014/main" id="{1FCF3B65-2A6E-F280-57AC-11106530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3911" y="3586547"/>
            <a:ext cx="2073572" cy="11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0133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Next Cond</vt:lpstr>
      <vt:lpstr>Trade Gothic Next Light</vt:lpstr>
      <vt:lpstr>PortalVTI</vt:lpstr>
      <vt:lpstr>Voice Coach</vt:lpstr>
      <vt:lpstr>Our vision</vt:lpstr>
      <vt:lpstr>General description</vt:lpstr>
      <vt:lpstr>analysis examples</vt:lpstr>
      <vt:lpstr>Use cases – register and login</vt:lpstr>
      <vt:lpstr>Use cases – recording and teaching</vt:lpstr>
      <vt:lpstr>Use cases – feedback and incoming call</vt:lpstr>
      <vt:lpstr>Risk assessment and proof of concept</vt:lpstr>
      <vt:lpstr>Tools for the project</vt:lpstr>
      <vt:lpstr>ui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Coach</dc:title>
  <dc:creator>אלי בן שימול</dc:creator>
  <cp:lastModifiedBy>אלי בן שימול</cp:lastModifiedBy>
  <cp:revision>23</cp:revision>
  <dcterms:created xsi:type="dcterms:W3CDTF">2024-01-22T14:50:12Z</dcterms:created>
  <dcterms:modified xsi:type="dcterms:W3CDTF">2024-01-22T20:01:50Z</dcterms:modified>
</cp:coreProperties>
</file>