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60" r:id="rId4"/>
    <p:sldId id="258" r:id="rId5"/>
    <p:sldId id="259" r:id="rId6"/>
    <p:sldId id="262" r:id="rId7"/>
    <p:sldId id="261" r:id="rId8"/>
    <p:sldId id="263" r:id="rId9"/>
    <p:sldId id="264" r:id="rId10"/>
    <p:sldId id="265" r:id="rId11"/>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104" d="100"/>
          <a:sy n="104" d="100"/>
        </p:scale>
        <p:origin x="13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1399C2-F4F0-4014-9783-AA9E3AE031B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8A73C4B-97A5-474B-8061-4B55C914C888}">
      <dgm:prSet/>
      <dgm:spPr/>
      <dgm:t>
        <a:bodyPr/>
        <a:lstStyle/>
        <a:p>
          <a:r>
            <a:rPr lang="he-IL"/>
            <a:t>היכן אתה גר?</a:t>
          </a:r>
          <a:endParaRPr lang="en-US"/>
        </a:p>
      </dgm:t>
    </dgm:pt>
    <dgm:pt modelId="{55F25729-3A86-49B4-8E06-CC1209261915}" type="parTrans" cxnId="{1BBB867B-1D5F-4BD5-AEB7-A1869089049D}">
      <dgm:prSet/>
      <dgm:spPr/>
      <dgm:t>
        <a:bodyPr/>
        <a:lstStyle/>
        <a:p>
          <a:endParaRPr lang="en-US"/>
        </a:p>
      </dgm:t>
    </dgm:pt>
    <dgm:pt modelId="{AE075FB2-F612-43DF-9631-336950F51F8E}" type="sibTrans" cxnId="{1BBB867B-1D5F-4BD5-AEB7-A1869089049D}">
      <dgm:prSet/>
      <dgm:spPr/>
      <dgm:t>
        <a:bodyPr/>
        <a:lstStyle/>
        <a:p>
          <a:endParaRPr lang="en-US"/>
        </a:p>
      </dgm:t>
    </dgm:pt>
    <dgm:pt modelId="{C6C46C28-4AE2-4E53-86AC-8E569DA35CE4}">
      <dgm:prSet/>
      <dgm:spPr/>
      <dgm:t>
        <a:bodyPr/>
        <a:lstStyle/>
        <a:p>
          <a:r>
            <a:rPr lang="he-IL"/>
            <a:t>בן כמה אתה?</a:t>
          </a:r>
          <a:endParaRPr lang="en-US"/>
        </a:p>
      </dgm:t>
    </dgm:pt>
    <dgm:pt modelId="{5FA5C6FA-4C02-465E-8FA2-0918F96843A1}" type="parTrans" cxnId="{3F5BEC33-1A7D-4D28-98F8-8C17AE339916}">
      <dgm:prSet/>
      <dgm:spPr/>
      <dgm:t>
        <a:bodyPr/>
        <a:lstStyle/>
        <a:p>
          <a:endParaRPr lang="en-US"/>
        </a:p>
      </dgm:t>
    </dgm:pt>
    <dgm:pt modelId="{473DF6B4-78F0-43BB-B211-2B5513BCDA6C}" type="sibTrans" cxnId="{3F5BEC33-1A7D-4D28-98F8-8C17AE339916}">
      <dgm:prSet/>
      <dgm:spPr/>
      <dgm:t>
        <a:bodyPr/>
        <a:lstStyle/>
        <a:p>
          <a:endParaRPr lang="en-US"/>
        </a:p>
      </dgm:t>
    </dgm:pt>
    <dgm:pt modelId="{3016CBCD-E9D5-46A5-A97C-A06E5DD0E52E}">
      <dgm:prSet/>
      <dgm:spPr/>
      <dgm:t>
        <a:bodyPr/>
        <a:lstStyle/>
        <a:p>
          <a:r>
            <a:rPr lang="he-IL"/>
            <a:t>כמה שעות בשבוע אתה מתאמן לקראת העלייה לתורה?</a:t>
          </a:r>
          <a:endParaRPr lang="en-US"/>
        </a:p>
      </dgm:t>
    </dgm:pt>
    <dgm:pt modelId="{39FD01DE-D539-46C3-ACCF-C19CCDF4F4EE}" type="parTrans" cxnId="{25DD2489-07F9-4591-A129-7F1E52986C2C}">
      <dgm:prSet/>
      <dgm:spPr/>
      <dgm:t>
        <a:bodyPr/>
        <a:lstStyle/>
        <a:p>
          <a:endParaRPr lang="en-US"/>
        </a:p>
      </dgm:t>
    </dgm:pt>
    <dgm:pt modelId="{83F5BA45-0EFF-425F-8C07-106CC6B77FE3}" type="sibTrans" cxnId="{25DD2489-07F9-4591-A129-7F1E52986C2C}">
      <dgm:prSet/>
      <dgm:spPr/>
      <dgm:t>
        <a:bodyPr/>
        <a:lstStyle/>
        <a:p>
          <a:endParaRPr lang="en-US"/>
        </a:p>
      </dgm:t>
    </dgm:pt>
    <dgm:pt modelId="{4D80C5E1-25E0-4BF9-A378-22AA221A3BAB}">
      <dgm:prSet/>
      <dgm:spPr/>
      <dgm:t>
        <a:bodyPr/>
        <a:lstStyle/>
        <a:p>
          <a:r>
            <a:rPr lang="he-IL"/>
            <a:t>האם אתה מרבה להשתמש בטלפון הנייד?</a:t>
          </a:r>
          <a:endParaRPr lang="en-US"/>
        </a:p>
      </dgm:t>
    </dgm:pt>
    <dgm:pt modelId="{DA2C2582-99BB-4948-9113-333D94BAF32D}" type="parTrans" cxnId="{828C393E-BDD3-4C84-B7E9-556B432010B1}">
      <dgm:prSet/>
      <dgm:spPr/>
      <dgm:t>
        <a:bodyPr/>
        <a:lstStyle/>
        <a:p>
          <a:endParaRPr lang="en-US"/>
        </a:p>
      </dgm:t>
    </dgm:pt>
    <dgm:pt modelId="{111F2857-72A8-4E8F-8DC5-44DBD046CF97}" type="sibTrans" cxnId="{828C393E-BDD3-4C84-B7E9-556B432010B1}">
      <dgm:prSet/>
      <dgm:spPr/>
      <dgm:t>
        <a:bodyPr/>
        <a:lstStyle/>
        <a:p>
          <a:endParaRPr lang="en-US"/>
        </a:p>
      </dgm:t>
    </dgm:pt>
    <dgm:pt modelId="{7278C2AC-AE42-452E-963B-5F4F3738F1E9}">
      <dgm:prSet/>
      <dgm:spPr/>
      <dgm:t>
        <a:bodyPr/>
        <a:lstStyle/>
        <a:p>
          <a:r>
            <a:rPr lang="he-IL"/>
            <a:t>כמה זמן לפני העלייה לתורה התחלת להשתמש באפליקציה?</a:t>
          </a:r>
          <a:endParaRPr lang="en-US"/>
        </a:p>
      </dgm:t>
    </dgm:pt>
    <dgm:pt modelId="{45B7559B-5EDB-4409-8928-C283AB4E30E3}" type="parTrans" cxnId="{F063882C-D70B-4AD1-BBFE-0D03E50035E0}">
      <dgm:prSet/>
      <dgm:spPr/>
      <dgm:t>
        <a:bodyPr/>
        <a:lstStyle/>
        <a:p>
          <a:endParaRPr lang="en-US"/>
        </a:p>
      </dgm:t>
    </dgm:pt>
    <dgm:pt modelId="{E8DF481D-7BF8-4824-AB37-80ACF0AE1143}" type="sibTrans" cxnId="{F063882C-D70B-4AD1-BBFE-0D03E50035E0}">
      <dgm:prSet/>
      <dgm:spPr/>
      <dgm:t>
        <a:bodyPr/>
        <a:lstStyle/>
        <a:p>
          <a:endParaRPr lang="en-US"/>
        </a:p>
      </dgm:t>
    </dgm:pt>
    <dgm:pt modelId="{66C81167-9F85-4616-82C0-236D0318C984}">
      <dgm:prSet/>
      <dgm:spPr/>
      <dgm:t>
        <a:bodyPr/>
        <a:lstStyle/>
        <a:p>
          <a:r>
            <a:rPr lang="he-IL" dirty="0"/>
            <a:t>האם תמליץ על האפליקציה לחברים?</a:t>
          </a:r>
          <a:endParaRPr lang="en-US" dirty="0"/>
        </a:p>
      </dgm:t>
    </dgm:pt>
    <dgm:pt modelId="{FC9AA707-9BC4-4EC6-9E05-E02AB6AFE645}" type="parTrans" cxnId="{42D87522-AA27-4DD0-A129-FB98D99D5776}">
      <dgm:prSet/>
      <dgm:spPr/>
      <dgm:t>
        <a:bodyPr/>
        <a:lstStyle/>
        <a:p>
          <a:endParaRPr lang="en-US"/>
        </a:p>
      </dgm:t>
    </dgm:pt>
    <dgm:pt modelId="{35F152C7-77C6-48C4-BAD5-24E26F0CF685}" type="sibTrans" cxnId="{42D87522-AA27-4DD0-A129-FB98D99D5776}">
      <dgm:prSet/>
      <dgm:spPr/>
      <dgm:t>
        <a:bodyPr/>
        <a:lstStyle/>
        <a:p>
          <a:endParaRPr lang="en-US"/>
        </a:p>
      </dgm:t>
    </dgm:pt>
    <dgm:pt modelId="{38090FAD-9A87-4C74-9E59-5AFBD870F951}" type="pres">
      <dgm:prSet presAssocID="{651399C2-F4F0-4014-9783-AA9E3AE031BF}" presName="vert0" presStyleCnt="0">
        <dgm:presLayoutVars>
          <dgm:dir/>
          <dgm:animOne val="branch"/>
          <dgm:animLvl val="lvl"/>
        </dgm:presLayoutVars>
      </dgm:prSet>
      <dgm:spPr/>
    </dgm:pt>
    <dgm:pt modelId="{8B0556FB-4945-44EF-BB35-EAE9250BE83B}" type="pres">
      <dgm:prSet presAssocID="{B8A73C4B-97A5-474B-8061-4B55C914C888}" presName="thickLine" presStyleLbl="alignNode1" presStyleIdx="0" presStyleCnt="6"/>
      <dgm:spPr/>
    </dgm:pt>
    <dgm:pt modelId="{3A06A55C-02FF-48EB-B17C-64730B32C567}" type="pres">
      <dgm:prSet presAssocID="{B8A73C4B-97A5-474B-8061-4B55C914C888}" presName="horz1" presStyleCnt="0"/>
      <dgm:spPr/>
    </dgm:pt>
    <dgm:pt modelId="{04CC9BDD-B248-411F-895D-F1F0A5F60C3B}" type="pres">
      <dgm:prSet presAssocID="{B8A73C4B-97A5-474B-8061-4B55C914C888}" presName="tx1" presStyleLbl="revTx" presStyleIdx="0" presStyleCnt="6"/>
      <dgm:spPr/>
    </dgm:pt>
    <dgm:pt modelId="{6EA1DFEC-D970-41D8-92E9-D5A24EEF2431}" type="pres">
      <dgm:prSet presAssocID="{B8A73C4B-97A5-474B-8061-4B55C914C888}" presName="vert1" presStyleCnt="0"/>
      <dgm:spPr/>
    </dgm:pt>
    <dgm:pt modelId="{F0BBE1F4-69FA-4CA4-B607-8A56F2B215BB}" type="pres">
      <dgm:prSet presAssocID="{C6C46C28-4AE2-4E53-86AC-8E569DA35CE4}" presName="thickLine" presStyleLbl="alignNode1" presStyleIdx="1" presStyleCnt="6"/>
      <dgm:spPr/>
    </dgm:pt>
    <dgm:pt modelId="{F396DF53-A2E5-42FD-A79F-BC34C056E7C6}" type="pres">
      <dgm:prSet presAssocID="{C6C46C28-4AE2-4E53-86AC-8E569DA35CE4}" presName="horz1" presStyleCnt="0"/>
      <dgm:spPr/>
    </dgm:pt>
    <dgm:pt modelId="{7141775F-D776-48AA-BCFA-D201655518B0}" type="pres">
      <dgm:prSet presAssocID="{C6C46C28-4AE2-4E53-86AC-8E569DA35CE4}" presName="tx1" presStyleLbl="revTx" presStyleIdx="1" presStyleCnt="6"/>
      <dgm:spPr/>
    </dgm:pt>
    <dgm:pt modelId="{6C56B4FB-358A-4397-92C4-7B36FFB1DCD7}" type="pres">
      <dgm:prSet presAssocID="{C6C46C28-4AE2-4E53-86AC-8E569DA35CE4}" presName="vert1" presStyleCnt="0"/>
      <dgm:spPr/>
    </dgm:pt>
    <dgm:pt modelId="{4C72103C-0FF1-4E59-B742-431C9E95C4CD}" type="pres">
      <dgm:prSet presAssocID="{3016CBCD-E9D5-46A5-A97C-A06E5DD0E52E}" presName="thickLine" presStyleLbl="alignNode1" presStyleIdx="2" presStyleCnt="6"/>
      <dgm:spPr/>
    </dgm:pt>
    <dgm:pt modelId="{8E892EBC-9C95-4A77-865F-ACD799865CDB}" type="pres">
      <dgm:prSet presAssocID="{3016CBCD-E9D5-46A5-A97C-A06E5DD0E52E}" presName="horz1" presStyleCnt="0"/>
      <dgm:spPr/>
    </dgm:pt>
    <dgm:pt modelId="{E9A0B2DB-A5D6-4ED7-9DB2-3E6DDFD54A5A}" type="pres">
      <dgm:prSet presAssocID="{3016CBCD-E9D5-46A5-A97C-A06E5DD0E52E}" presName="tx1" presStyleLbl="revTx" presStyleIdx="2" presStyleCnt="6"/>
      <dgm:spPr/>
    </dgm:pt>
    <dgm:pt modelId="{61D90F20-D111-44CA-8058-2503DC3AB41D}" type="pres">
      <dgm:prSet presAssocID="{3016CBCD-E9D5-46A5-A97C-A06E5DD0E52E}" presName="vert1" presStyleCnt="0"/>
      <dgm:spPr/>
    </dgm:pt>
    <dgm:pt modelId="{70D04C5B-9833-4F70-970F-6E1C051ED028}" type="pres">
      <dgm:prSet presAssocID="{4D80C5E1-25E0-4BF9-A378-22AA221A3BAB}" presName="thickLine" presStyleLbl="alignNode1" presStyleIdx="3" presStyleCnt="6"/>
      <dgm:spPr/>
    </dgm:pt>
    <dgm:pt modelId="{E93D9538-B659-4142-BBF8-F7B1D67FFBE8}" type="pres">
      <dgm:prSet presAssocID="{4D80C5E1-25E0-4BF9-A378-22AA221A3BAB}" presName="horz1" presStyleCnt="0"/>
      <dgm:spPr/>
    </dgm:pt>
    <dgm:pt modelId="{A5FE28B2-A9EB-43F7-AA09-6F206BCB2188}" type="pres">
      <dgm:prSet presAssocID="{4D80C5E1-25E0-4BF9-A378-22AA221A3BAB}" presName="tx1" presStyleLbl="revTx" presStyleIdx="3" presStyleCnt="6"/>
      <dgm:spPr/>
    </dgm:pt>
    <dgm:pt modelId="{58322FC4-A31D-4455-943F-E10A3F53F6E3}" type="pres">
      <dgm:prSet presAssocID="{4D80C5E1-25E0-4BF9-A378-22AA221A3BAB}" presName="vert1" presStyleCnt="0"/>
      <dgm:spPr/>
    </dgm:pt>
    <dgm:pt modelId="{4A0FE010-34A4-462A-AFE6-50C725ED1FA7}" type="pres">
      <dgm:prSet presAssocID="{7278C2AC-AE42-452E-963B-5F4F3738F1E9}" presName="thickLine" presStyleLbl="alignNode1" presStyleIdx="4" presStyleCnt="6"/>
      <dgm:spPr/>
    </dgm:pt>
    <dgm:pt modelId="{DAC17460-0352-40F8-B55F-A5991BDC8529}" type="pres">
      <dgm:prSet presAssocID="{7278C2AC-AE42-452E-963B-5F4F3738F1E9}" presName="horz1" presStyleCnt="0"/>
      <dgm:spPr/>
    </dgm:pt>
    <dgm:pt modelId="{5778E7F7-8669-4010-990D-8FBB665DF62A}" type="pres">
      <dgm:prSet presAssocID="{7278C2AC-AE42-452E-963B-5F4F3738F1E9}" presName="tx1" presStyleLbl="revTx" presStyleIdx="4" presStyleCnt="6"/>
      <dgm:spPr/>
    </dgm:pt>
    <dgm:pt modelId="{FE305FE6-45BA-4751-AD56-B3417C850CCC}" type="pres">
      <dgm:prSet presAssocID="{7278C2AC-AE42-452E-963B-5F4F3738F1E9}" presName="vert1" presStyleCnt="0"/>
      <dgm:spPr/>
    </dgm:pt>
    <dgm:pt modelId="{BE4E2F78-56B1-4B0F-AA16-C2D92551AB95}" type="pres">
      <dgm:prSet presAssocID="{66C81167-9F85-4616-82C0-236D0318C984}" presName="thickLine" presStyleLbl="alignNode1" presStyleIdx="5" presStyleCnt="6"/>
      <dgm:spPr/>
    </dgm:pt>
    <dgm:pt modelId="{D45A4737-6666-4952-8C96-E031326C2FE3}" type="pres">
      <dgm:prSet presAssocID="{66C81167-9F85-4616-82C0-236D0318C984}" presName="horz1" presStyleCnt="0"/>
      <dgm:spPr/>
    </dgm:pt>
    <dgm:pt modelId="{E7BEFE51-5289-49C0-B24F-2C73A7BEFE5F}" type="pres">
      <dgm:prSet presAssocID="{66C81167-9F85-4616-82C0-236D0318C984}" presName="tx1" presStyleLbl="revTx" presStyleIdx="5" presStyleCnt="6"/>
      <dgm:spPr/>
    </dgm:pt>
    <dgm:pt modelId="{3065F72C-8FD9-42E2-AC0C-EFCD302CF923}" type="pres">
      <dgm:prSet presAssocID="{66C81167-9F85-4616-82C0-236D0318C984}" presName="vert1" presStyleCnt="0"/>
      <dgm:spPr/>
    </dgm:pt>
  </dgm:ptLst>
  <dgm:cxnLst>
    <dgm:cxn modelId="{709E940B-64F7-4CEA-AC76-1500B6E54E47}" type="presOf" srcId="{7278C2AC-AE42-452E-963B-5F4F3738F1E9}" destId="{5778E7F7-8669-4010-990D-8FBB665DF62A}" srcOrd="0" destOrd="0" presId="urn:microsoft.com/office/officeart/2008/layout/LinedList"/>
    <dgm:cxn modelId="{CB5BCD17-4EF7-4F23-B00B-7E0DCA3E3107}" type="presOf" srcId="{4D80C5E1-25E0-4BF9-A378-22AA221A3BAB}" destId="{A5FE28B2-A9EB-43F7-AA09-6F206BCB2188}" srcOrd="0" destOrd="0" presId="urn:microsoft.com/office/officeart/2008/layout/LinedList"/>
    <dgm:cxn modelId="{42D87522-AA27-4DD0-A129-FB98D99D5776}" srcId="{651399C2-F4F0-4014-9783-AA9E3AE031BF}" destId="{66C81167-9F85-4616-82C0-236D0318C984}" srcOrd="5" destOrd="0" parTransId="{FC9AA707-9BC4-4EC6-9E05-E02AB6AFE645}" sibTransId="{35F152C7-77C6-48C4-BAD5-24E26F0CF685}"/>
    <dgm:cxn modelId="{F063882C-D70B-4AD1-BBFE-0D03E50035E0}" srcId="{651399C2-F4F0-4014-9783-AA9E3AE031BF}" destId="{7278C2AC-AE42-452E-963B-5F4F3738F1E9}" srcOrd="4" destOrd="0" parTransId="{45B7559B-5EDB-4409-8928-C283AB4E30E3}" sibTransId="{E8DF481D-7BF8-4824-AB37-80ACF0AE1143}"/>
    <dgm:cxn modelId="{3F5BEC33-1A7D-4D28-98F8-8C17AE339916}" srcId="{651399C2-F4F0-4014-9783-AA9E3AE031BF}" destId="{C6C46C28-4AE2-4E53-86AC-8E569DA35CE4}" srcOrd="1" destOrd="0" parTransId="{5FA5C6FA-4C02-465E-8FA2-0918F96843A1}" sibTransId="{473DF6B4-78F0-43BB-B211-2B5513BCDA6C}"/>
    <dgm:cxn modelId="{828C393E-BDD3-4C84-B7E9-556B432010B1}" srcId="{651399C2-F4F0-4014-9783-AA9E3AE031BF}" destId="{4D80C5E1-25E0-4BF9-A378-22AA221A3BAB}" srcOrd="3" destOrd="0" parTransId="{DA2C2582-99BB-4948-9113-333D94BAF32D}" sibTransId="{111F2857-72A8-4E8F-8DC5-44DBD046CF97}"/>
    <dgm:cxn modelId="{91532F4C-4198-4466-A85F-E74CD102C7A6}" type="presOf" srcId="{66C81167-9F85-4616-82C0-236D0318C984}" destId="{E7BEFE51-5289-49C0-B24F-2C73A7BEFE5F}" srcOrd="0" destOrd="0" presId="urn:microsoft.com/office/officeart/2008/layout/LinedList"/>
    <dgm:cxn modelId="{1BBB867B-1D5F-4BD5-AEB7-A1869089049D}" srcId="{651399C2-F4F0-4014-9783-AA9E3AE031BF}" destId="{B8A73C4B-97A5-474B-8061-4B55C914C888}" srcOrd="0" destOrd="0" parTransId="{55F25729-3A86-49B4-8E06-CC1209261915}" sibTransId="{AE075FB2-F612-43DF-9631-336950F51F8E}"/>
    <dgm:cxn modelId="{CBA59E85-33DD-416B-A839-99FE9F9E540B}" type="presOf" srcId="{C6C46C28-4AE2-4E53-86AC-8E569DA35CE4}" destId="{7141775F-D776-48AA-BCFA-D201655518B0}" srcOrd="0" destOrd="0" presId="urn:microsoft.com/office/officeart/2008/layout/LinedList"/>
    <dgm:cxn modelId="{25DD2489-07F9-4591-A129-7F1E52986C2C}" srcId="{651399C2-F4F0-4014-9783-AA9E3AE031BF}" destId="{3016CBCD-E9D5-46A5-A97C-A06E5DD0E52E}" srcOrd="2" destOrd="0" parTransId="{39FD01DE-D539-46C3-ACCF-C19CCDF4F4EE}" sibTransId="{83F5BA45-0EFF-425F-8C07-106CC6B77FE3}"/>
    <dgm:cxn modelId="{E16BA0D2-4476-4117-AC7A-D23E2F167A41}" type="presOf" srcId="{3016CBCD-E9D5-46A5-A97C-A06E5DD0E52E}" destId="{E9A0B2DB-A5D6-4ED7-9DB2-3E6DDFD54A5A}" srcOrd="0" destOrd="0" presId="urn:microsoft.com/office/officeart/2008/layout/LinedList"/>
    <dgm:cxn modelId="{3843C0D7-2553-4B18-8E37-652D7C45F3C6}" type="presOf" srcId="{B8A73C4B-97A5-474B-8061-4B55C914C888}" destId="{04CC9BDD-B248-411F-895D-F1F0A5F60C3B}" srcOrd="0" destOrd="0" presId="urn:microsoft.com/office/officeart/2008/layout/LinedList"/>
    <dgm:cxn modelId="{355E26FA-F0F0-401C-8FBA-80BBCFCAAF6C}" type="presOf" srcId="{651399C2-F4F0-4014-9783-AA9E3AE031BF}" destId="{38090FAD-9A87-4C74-9E59-5AFBD870F951}" srcOrd="0" destOrd="0" presId="urn:microsoft.com/office/officeart/2008/layout/LinedList"/>
    <dgm:cxn modelId="{6CC208BE-95DA-4BF0-B79D-88355E6EF6D0}" type="presParOf" srcId="{38090FAD-9A87-4C74-9E59-5AFBD870F951}" destId="{8B0556FB-4945-44EF-BB35-EAE9250BE83B}" srcOrd="0" destOrd="0" presId="urn:microsoft.com/office/officeart/2008/layout/LinedList"/>
    <dgm:cxn modelId="{E3BE70F8-8028-4D54-946F-B47B712686FF}" type="presParOf" srcId="{38090FAD-9A87-4C74-9E59-5AFBD870F951}" destId="{3A06A55C-02FF-48EB-B17C-64730B32C567}" srcOrd="1" destOrd="0" presId="urn:microsoft.com/office/officeart/2008/layout/LinedList"/>
    <dgm:cxn modelId="{90B9CA95-B55A-435E-B693-32EC61EF72BE}" type="presParOf" srcId="{3A06A55C-02FF-48EB-B17C-64730B32C567}" destId="{04CC9BDD-B248-411F-895D-F1F0A5F60C3B}" srcOrd="0" destOrd="0" presId="urn:microsoft.com/office/officeart/2008/layout/LinedList"/>
    <dgm:cxn modelId="{5B554C97-29D7-49F9-8E75-38106C3F5548}" type="presParOf" srcId="{3A06A55C-02FF-48EB-B17C-64730B32C567}" destId="{6EA1DFEC-D970-41D8-92E9-D5A24EEF2431}" srcOrd="1" destOrd="0" presId="urn:microsoft.com/office/officeart/2008/layout/LinedList"/>
    <dgm:cxn modelId="{C03A1A3B-F2CD-493D-B9E5-9F4B01C560F0}" type="presParOf" srcId="{38090FAD-9A87-4C74-9E59-5AFBD870F951}" destId="{F0BBE1F4-69FA-4CA4-B607-8A56F2B215BB}" srcOrd="2" destOrd="0" presId="urn:microsoft.com/office/officeart/2008/layout/LinedList"/>
    <dgm:cxn modelId="{ACB20612-01D7-460F-9B88-1F6DBEA64F67}" type="presParOf" srcId="{38090FAD-9A87-4C74-9E59-5AFBD870F951}" destId="{F396DF53-A2E5-42FD-A79F-BC34C056E7C6}" srcOrd="3" destOrd="0" presId="urn:microsoft.com/office/officeart/2008/layout/LinedList"/>
    <dgm:cxn modelId="{B510495E-8C66-43A2-979D-C04020AE4E4A}" type="presParOf" srcId="{F396DF53-A2E5-42FD-A79F-BC34C056E7C6}" destId="{7141775F-D776-48AA-BCFA-D201655518B0}" srcOrd="0" destOrd="0" presId="urn:microsoft.com/office/officeart/2008/layout/LinedList"/>
    <dgm:cxn modelId="{83032D1F-5BF4-454B-92BC-B030292FE297}" type="presParOf" srcId="{F396DF53-A2E5-42FD-A79F-BC34C056E7C6}" destId="{6C56B4FB-358A-4397-92C4-7B36FFB1DCD7}" srcOrd="1" destOrd="0" presId="urn:microsoft.com/office/officeart/2008/layout/LinedList"/>
    <dgm:cxn modelId="{004E8060-1E5D-4D48-A877-E30CA657BB98}" type="presParOf" srcId="{38090FAD-9A87-4C74-9E59-5AFBD870F951}" destId="{4C72103C-0FF1-4E59-B742-431C9E95C4CD}" srcOrd="4" destOrd="0" presId="urn:microsoft.com/office/officeart/2008/layout/LinedList"/>
    <dgm:cxn modelId="{C03BD18D-1B47-4E93-9DE1-AB6DEA6C2FD9}" type="presParOf" srcId="{38090FAD-9A87-4C74-9E59-5AFBD870F951}" destId="{8E892EBC-9C95-4A77-865F-ACD799865CDB}" srcOrd="5" destOrd="0" presId="urn:microsoft.com/office/officeart/2008/layout/LinedList"/>
    <dgm:cxn modelId="{1BF274FC-ADA8-4875-9612-5A87A41EE990}" type="presParOf" srcId="{8E892EBC-9C95-4A77-865F-ACD799865CDB}" destId="{E9A0B2DB-A5D6-4ED7-9DB2-3E6DDFD54A5A}" srcOrd="0" destOrd="0" presId="urn:microsoft.com/office/officeart/2008/layout/LinedList"/>
    <dgm:cxn modelId="{93EDAA6C-6840-4AF7-93D5-3DC68D9F1964}" type="presParOf" srcId="{8E892EBC-9C95-4A77-865F-ACD799865CDB}" destId="{61D90F20-D111-44CA-8058-2503DC3AB41D}" srcOrd="1" destOrd="0" presId="urn:microsoft.com/office/officeart/2008/layout/LinedList"/>
    <dgm:cxn modelId="{AB25CB78-85C2-44FE-9254-03C46C964F10}" type="presParOf" srcId="{38090FAD-9A87-4C74-9E59-5AFBD870F951}" destId="{70D04C5B-9833-4F70-970F-6E1C051ED028}" srcOrd="6" destOrd="0" presId="urn:microsoft.com/office/officeart/2008/layout/LinedList"/>
    <dgm:cxn modelId="{7A8C1EFD-8C49-4C4B-BFF4-11C405896E06}" type="presParOf" srcId="{38090FAD-9A87-4C74-9E59-5AFBD870F951}" destId="{E93D9538-B659-4142-BBF8-F7B1D67FFBE8}" srcOrd="7" destOrd="0" presId="urn:microsoft.com/office/officeart/2008/layout/LinedList"/>
    <dgm:cxn modelId="{CFE6DDE3-FAB5-4BBB-9AFC-58A78080E841}" type="presParOf" srcId="{E93D9538-B659-4142-BBF8-F7B1D67FFBE8}" destId="{A5FE28B2-A9EB-43F7-AA09-6F206BCB2188}" srcOrd="0" destOrd="0" presId="urn:microsoft.com/office/officeart/2008/layout/LinedList"/>
    <dgm:cxn modelId="{7EE8DD5E-DFD8-43A5-8BC8-A2BB8C4E71EF}" type="presParOf" srcId="{E93D9538-B659-4142-BBF8-F7B1D67FFBE8}" destId="{58322FC4-A31D-4455-943F-E10A3F53F6E3}" srcOrd="1" destOrd="0" presId="urn:microsoft.com/office/officeart/2008/layout/LinedList"/>
    <dgm:cxn modelId="{CF988253-4BE6-4EB6-9A1B-27A470ACE150}" type="presParOf" srcId="{38090FAD-9A87-4C74-9E59-5AFBD870F951}" destId="{4A0FE010-34A4-462A-AFE6-50C725ED1FA7}" srcOrd="8" destOrd="0" presId="urn:microsoft.com/office/officeart/2008/layout/LinedList"/>
    <dgm:cxn modelId="{AA4E3CCA-2E36-4629-B7DA-B65051EA14C9}" type="presParOf" srcId="{38090FAD-9A87-4C74-9E59-5AFBD870F951}" destId="{DAC17460-0352-40F8-B55F-A5991BDC8529}" srcOrd="9" destOrd="0" presId="urn:microsoft.com/office/officeart/2008/layout/LinedList"/>
    <dgm:cxn modelId="{904F53B9-2273-4816-B707-1B4244E4FF38}" type="presParOf" srcId="{DAC17460-0352-40F8-B55F-A5991BDC8529}" destId="{5778E7F7-8669-4010-990D-8FBB665DF62A}" srcOrd="0" destOrd="0" presId="urn:microsoft.com/office/officeart/2008/layout/LinedList"/>
    <dgm:cxn modelId="{F12A2E43-C7E1-46C6-B6E5-688D2C18432D}" type="presParOf" srcId="{DAC17460-0352-40F8-B55F-A5991BDC8529}" destId="{FE305FE6-45BA-4751-AD56-B3417C850CCC}" srcOrd="1" destOrd="0" presId="urn:microsoft.com/office/officeart/2008/layout/LinedList"/>
    <dgm:cxn modelId="{2F31D087-0556-49F9-90A2-25694DF9A49A}" type="presParOf" srcId="{38090FAD-9A87-4C74-9E59-5AFBD870F951}" destId="{BE4E2F78-56B1-4B0F-AA16-C2D92551AB95}" srcOrd="10" destOrd="0" presId="urn:microsoft.com/office/officeart/2008/layout/LinedList"/>
    <dgm:cxn modelId="{BE346EF9-6A76-4CA8-85EF-22F8B51B710D}" type="presParOf" srcId="{38090FAD-9A87-4C74-9E59-5AFBD870F951}" destId="{D45A4737-6666-4952-8C96-E031326C2FE3}" srcOrd="11" destOrd="0" presId="urn:microsoft.com/office/officeart/2008/layout/LinedList"/>
    <dgm:cxn modelId="{99D16401-75F6-4A5E-8F32-FD073299CB7F}" type="presParOf" srcId="{D45A4737-6666-4952-8C96-E031326C2FE3}" destId="{E7BEFE51-5289-49C0-B24F-2C73A7BEFE5F}" srcOrd="0" destOrd="0" presId="urn:microsoft.com/office/officeart/2008/layout/LinedList"/>
    <dgm:cxn modelId="{908B1354-310C-401B-A557-C9CDFF11A303}" type="presParOf" srcId="{D45A4737-6666-4952-8C96-E031326C2FE3}" destId="{3065F72C-8FD9-42E2-AC0C-EFCD302CF92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378B6D-A2E4-4CDD-994E-322E7FFB735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DCFD47E-78D4-4663-ACD9-E66F6B254794}">
      <dgm:prSet/>
      <dgm:spPr/>
      <dgm:t>
        <a:bodyPr/>
        <a:lstStyle/>
        <a:p>
          <a:r>
            <a:rPr lang="he-IL"/>
            <a:t>האם תהליך ההתקנה וההכנה לשימוש באפליקציה היה קל ונוח?</a:t>
          </a:r>
          <a:endParaRPr lang="en-US"/>
        </a:p>
      </dgm:t>
    </dgm:pt>
    <dgm:pt modelId="{A6BF5DAE-A9D7-42E9-89DC-53E564CB1F08}" type="parTrans" cxnId="{DD41C1C1-6127-42E9-85EF-EDA5771B1464}">
      <dgm:prSet/>
      <dgm:spPr/>
      <dgm:t>
        <a:bodyPr/>
        <a:lstStyle/>
        <a:p>
          <a:endParaRPr lang="en-US"/>
        </a:p>
      </dgm:t>
    </dgm:pt>
    <dgm:pt modelId="{CAFE596C-0835-459F-AB8E-5435C3D7D9B2}" type="sibTrans" cxnId="{DD41C1C1-6127-42E9-85EF-EDA5771B1464}">
      <dgm:prSet/>
      <dgm:spPr/>
      <dgm:t>
        <a:bodyPr/>
        <a:lstStyle/>
        <a:p>
          <a:endParaRPr lang="en-US"/>
        </a:p>
      </dgm:t>
    </dgm:pt>
    <dgm:pt modelId="{398F4CE8-E351-44C2-93C8-A8791EA6D7CC}">
      <dgm:prSet/>
      <dgm:spPr/>
      <dgm:t>
        <a:bodyPr/>
        <a:lstStyle/>
        <a:p>
          <a:r>
            <a:rPr lang="he-IL"/>
            <a:t>האם המערכת ואופן השימוש בה היו ברורים ומפורטים?</a:t>
          </a:r>
          <a:endParaRPr lang="en-US"/>
        </a:p>
      </dgm:t>
    </dgm:pt>
    <dgm:pt modelId="{4F687931-59BF-4ECE-B021-71ED618A1E52}" type="parTrans" cxnId="{5BCEA83F-400D-40FC-9931-15AC0F8CFEB1}">
      <dgm:prSet/>
      <dgm:spPr/>
      <dgm:t>
        <a:bodyPr/>
        <a:lstStyle/>
        <a:p>
          <a:endParaRPr lang="en-US"/>
        </a:p>
      </dgm:t>
    </dgm:pt>
    <dgm:pt modelId="{B831D6FE-0F16-4C4F-8BB1-52E63E427086}" type="sibTrans" cxnId="{5BCEA83F-400D-40FC-9931-15AC0F8CFEB1}">
      <dgm:prSet/>
      <dgm:spPr/>
      <dgm:t>
        <a:bodyPr/>
        <a:lstStyle/>
        <a:p>
          <a:endParaRPr lang="en-US"/>
        </a:p>
      </dgm:t>
    </dgm:pt>
    <dgm:pt modelId="{ED398E79-FC1D-428A-B7D7-408701B51193}">
      <dgm:prSet/>
      <dgm:spPr/>
      <dgm:t>
        <a:bodyPr/>
        <a:lstStyle/>
        <a:p>
          <a:r>
            <a:rPr lang="he-IL"/>
            <a:t>האם המערכת גרמה לבעיות לא צפויות?</a:t>
          </a:r>
          <a:endParaRPr lang="en-US"/>
        </a:p>
      </dgm:t>
    </dgm:pt>
    <dgm:pt modelId="{45D2F252-6375-4A54-8958-B3245AB273F0}" type="parTrans" cxnId="{6F66BF80-0D19-4B5B-9428-E88D118A3CC6}">
      <dgm:prSet/>
      <dgm:spPr/>
      <dgm:t>
        <a:bodyPr/>
        <a:lstStyle/>
        <a:p>
          <a:endParaRPr lang="en-US"/>
        </a:p>
      </dgm:t>
    </dgm:pt>
    <dgm:pt modelId="{8AA7E178-F54A-4622-B593-0880A89656CB}" type="sibTrans" cxnId="{6F66BF80-0D19-4B5B-9428-E88D118A3CC6}">
      <dgm:prSet/>
      <dgm:spPr/>
      <dgm:t>
        <a:bodyPr/>
        <a:lstStyle/>
        <a:p>
          <a:endParaRPr lang="en-US"/>
        </a:p>
      </dgm:t>
    </dgm:pt>
    <dgm:pt modelId="{C74A6E19-F4E5-43A1-8C2A-0DD1AE3100D1}">
      <dgm:prSet/>
      <dgm:spPr/>
      <dgm:t>
        <a:bodyPr/>
        <a:lstStyle/>
        <a:p>
          <a:r>
            <a:rPr lang="he-IL"/>
            <a:t>האם המערכת עזרה לכם להשיג את המטרה שלכם?</a:t>
          </a:r>
          <a:endParaRPr lang="en-US"/>
        </a:p>
      </dgm:t>
    </dgm:pt>
    <dgm:pt modelId="{B3646F7A-898A-409B-83B7-C582D8629DAB}" type="parTrans" cxnId="{878815B8-9411-4634-98FB-6EB81304494C}">
      <dgm:prSet/>
      <dgm:spPr/>
      <dgm:t>
        <a:bodyPr/>
        <a:lstStyle/>
        <a:p>
          <a:endParaRPr lang="en-US"/>
        </a:p>
      </dgm:t>
    </dgm:pt>
    <dgm:pt modelId="{AD0E2F22-6797-4145-986E-A5DD2F34EBB3}" type="sibTrans" cxnId="{878815B8-9411-4634-98FB-6EB81304494C}">
      <dgm:prSet/>
      <dgm:spPr/>
      <dgm:t>
        <a:bodyPr/>
        <a:lstStyle/>
        <a:p>
          <a:endParaRPr lang="en-US"/>
        </a:p>
      </dgm:t>
    </dgm:pt>
    <dgm:pt modelId="{6C7555D5-9147-45EE-B68C-FCB3B4E9F739}">
      <dgm:prSet/>
      <dgm:spPr/>
      <dgm:t>
        <a:bodyPr/>
        <a:lstStyle/>
        <a:p>
          <a:r>
            <a:rPr lang="he-IL"/>
            <a:t>אם ונתקלתם בתקלה האם קיבלתם תמיכה מספקת?</a:t>
          </a:r>
          <a:endParaRPr lang="en-US"/>
        </a:p>
      </dgm:t>
    </dgm:pt>
    <dgm:pt modelId="{8CBA18C2-5620-488F-AF7D-0ECD41BFD040}" type="parTrans" cxnId="{D3254913-DAA7-493F-85F0-35551DECAD96}">
      <dgm:prSet/>
      <dgm:spPr/>
      <dgm:t>
        <a:bodyPr/>
        <a:lstStyle/>
        <a:p>
          <a:endParaRPr lang="en-US"/>
        </a:p>
      </dgm:t>
    </dgm:pt>
    <dgm:pt modelId="{3364C49D-FD9D-4814-ABAA-A403F8FCC511}" type="sibTrans" cxnId="{D3254913-DAA7-493F-85F0-35551DECAD96}">
      <dgm:prSet/>
      <dgm:spPr/>
      <dgm:t>
        <a:bodyPr/>
        <a:lstStyle/>
        <a:p>
          <a:endParaRPr lang="en-US"/>
        </a:p>
      </dgm:t>
    </dgm:pt>
    <dgm:pt modelId="{48C6A74F-00FE-487C-B2D0-208014AD3552}">
      <dgm:prSet/>
      <dgm:spPr/>
      <dgm:t>
        <a:bodyPr/>
        <a:lstStyle/>
        <a:p>
          <a:r>
            <a:rPr lang="he-IL"/>
            <a:t>האם תמליצו על האפליקציה לחבריכם?</a:t>
          </a:r>
          <a:endParaRPr lang="en-US"/>
        </a:p>
      </dgm:t>
    </dgm:pt>
    <dgm:pt modelId="{622F3B6C-D42A-401C-9708-BA8CA4F30565}" type="parTrans" cxnId="{4E17C407-E799-44FE-9F90-D08BF9F38EE4}">
      <dgm:prSet/>
      <dgm:spPr/>
      <dgm:t>
        <a:bodyPr/>
        <a:lstStyle/>
        <a:p>
          <a:endParaRPr lang="en-US"/>
        </a:p>
      </dgm:t>
    </dgm:pt>
    <dgm:pt modelId="{9FE42D69-512A-410D-B69E-E806ADFF3749}" type="sibTrans" cxnId="{4E17C407-E799-44FE-9F90-D08BF9F38EE4}">
      <dgm:prSet/>
      <dgm:spPr/>
      <dgm:t>
        <a:bodyPr/>
        <a:lstStyle/>
        <a:p>
          <a:endParaRPr lang="en-US"/>
        </a:p>
      </dgm:t>
    </dgm:pt>
    <dgm:pt modelId="{958B5A33-0E12-48F8-9450-7A487728CF63}">
      <dgm:prSet/>
      <dgm:spPr/>
      <dgm:t>
        <a:bodyPr/>
        <a:lstStyle/>
        <a:p>
          <a:r>
            <a:rPr lang="he-IL"/>
            <a:t>אם תשתמשו באפליקציה גם להנאתכם?</a:t>
          </a:r>
          <a:endParaRPr lang="en-US"/>
        </a:p>
      </dgm:t>
    </dgm:pt>
    <dgm:pt modelId="{437637CC-8C10-4CBD-BC0E-B183BF83DC30}" type="parTrans" cxnId="{6D0AE498-77BA-4458-AB53-A7F0E35D728B}">
      <dgm:prSet/>
      <dgm:spPr/>
      <dgm:t>
        <a:bodyPr/>
        <a:lstStyle/>
        <a:p>
          <a:endParaRPr lang="en-US"/>
        </a:p>
      </dgm:t>
    </dgm:pt>
    <dgm:pt modelId="{26B3B962-B2BA-43EA-B5AF-B4DA22EF43D4}" type="sibTrans" cxnId="{6D0AE498-77BA-4458-AB53-A7F0E35D728B}">
      <dgm:prSet/>
      <dgm:spPr/>
      <dgm:t>
        <a:bodyPr/>
        <a:lstStyle/>
        <a:p>
          <a:endParaRPr lang="en-US"/>
        </a:p>
      </dgm:t>
    </dgm:pt>
    <dgm:pt modelId="{6894D990-87F3-467F-A82B-B5205B36B615}" type="pres">
      <dgm:prSet presAssocID="{ED378B6D-A2E4-4CDD-994E-322E7FFB7354}" presName="linear" presStyleCnt="0">
        <dgm:presLayoutVars>
          <dgm:animLvl val="lvl"/>
          <dgm:resizeHandles val="exact"/>
        </dgm:presLayoutVars>
      </dgm:prSet>
      <dgm:spPr/>
    </dgm:pt>
    <dgm:pt modelId="{A47D8921-4D1D-4B14-8722-01762C79FBD5}" type="pres">
      <dgm:prSet presAssocID="{4DCFD47E-78D4-4663-ACD9-E66F6B254794}" presName="parentText" presStyleLbl="node1" presStyleIdx="0" presStyleCnt="7">
        <dgm:presLayoutVars>
          <dgm:chMax val="0"/>
          <dgm:bulletEnabled val="1"/>
        </dgm:presLayoutVars>
      </dgm:prSet>
      <dgm:spPr/>
    </dgm:pt>
    <dgm:pt modelId="{96A1F490-8ACF-4417-BF79-590A225FF437}" type="pres">
      <dgm:prSet presAssocID="{CAFE596C-0835-459F-AB8E-5435C3D7D9B2}" presName="spacer" presStyleCnt="0"/>
      <dgm:spPr/>
    </dgm:pt>
    <dgm:pt modelId="{3D6F3DDE-3A4E-4249-B644-F251F4E25221}" type="pres">
      <dgm:prSet presAssocID="{398F4CE8-E351-44C2-93C8-A8791EA6D7CC}" presName="parentText" presStyleLbl="node1" presStyleIdx="1" presStyleCnt="7">
        <dgm:presLayoutVars>
          <dgm:chMax val="0"/>
          <dgm:bulletEnabled val="1"/>
        </dgm:presLayoutVars>
      </dgm:prSet>
      <dgm:spPr/>
    </dgm:pt>
    <dgm:pt modelId="{08720CEF-74AF-41DA-ADAA-EC2287797BA6}" type="pres">
      <dgm:prSet presAssocID="{B831D6FE-0F16-4C4F-8BB1-52E63E427086}" presName="spacer" presStyleCnt="0"/>
      <dgm:spPr/>
    </dgm:pt>
    <dgm:pt modelId="{0D2771D2-2F6C-440D-8187-ADEBF62D724F}" type="pres">
      <dgm:prSet presAssocID="{ED398E79-FC1D-428A-B7D7-408701B51193}" presName="parentText" presStyleLbl="node1" presStyleIdx="2" presStyleCnt="7">
        <dgm:presLayoutVars>
          <dgm:chMax val="0"/>
          <dgm:bulletEnabled val="1"/>
        </dgm:presLayoutVars>
      </dgm:prSet>
      <dgm:spPr/>
    </dgm:pt>
    <dgm:pt modelId="{224E45F9-61C3-4B59-A3D4-4E7BB6719476}" type="pres">
      <dgm:prSet presAssocID="{8AA7E178-F54A-4622-B593-0880A89656CB}" presName="spacer" presStyleCnt="0"/>
      <dgm:spPr/>
    </dgm:pt>
    <dgm:pt modelId="{5B3898DE-B8AD-4D5E-A284-9B5E3EB8EB29}" type="pres">
      <dgm:prSet presAssocID="{C74A6E19-F4E5-43A1-8C2A-0DD1AE3100D1}" presName="parentText" presStyleLbl="node1" presStyleIdx="3" presStyleCnt="7">
        <dgm:presLayoutVars>
          <dgm:chMax val="0"/>
          <dgm:bulletEnabled val="1"/>
        </dgm:presLayoutVars>
      </dgm:prSet>
      <dgm:spPr/>
    </dgm:pt>
    <dgm:pt modelId="{30AAD139-6AE2-4CB8-A5A2-8CC8E8085C64}" type="pres">
      <dgm:prSet presAssocID="{AD0E2F22-6797-4145-986E-A5DD2F34EBB3}" presName="spacer" presStyleCnt="0"/>
      <dgm:spPr/>
    </dgm:pt>
    <dgm:pt modelId="{03A77569-ADF5-49AB-A954-CC124C56E96C}" type="pres">
      <dgm:prSet presAssocID="{6C7555D5-9147-45EE-B68C-FCB3B4E9F739}" presName="parentText" presStyleLbl="node1" presStyleIdx="4" presStyleCnt="7">
        <dgm:presLayoutVars>
          <dgm:chMax val="0"/>
          <dgm:bulletEnabled val="1"/>
        </dgm:presLayoutVars>
      </dgm:prSet>
      <dgm:spPr/>
    </dgm:pt>
    <dgm:pt modelId="{B166693B-7C48-4096-825C-17F84DA6A895}" type="pres">
      <dgm:prSet presAssocID="{3364C49D-FD9D-4814-ABAA-A403F8FCC511}" presName="spacer" presStyleCnt="0"/>
      <dgm:spPr/>
    </dgm:pt>
    <dgm:pt modelId="{55954478-1E52-4BAA-9CFB-015705A28842}" type="pres">
      <dgm:prSet presAssocID="{48C6A74F-00FE-487C-B2D0-208014AD3552}" presName="parentText" presStyleLbl="node1" presStyleIdx="5" presStyleCnt="7">
        <dgm:presLayoutVars>
          <dgm:chMax val="0"/>
          <dgm:bulletEnabled val="1"/>
        </dgm:presLayoutVars>
      </dgm:prSet>
      <dgm:spPr/>
    </dgm:pt>
    <dgm:pt modelId="{5F3A7EBD-1338-4FD0-9217-BA5D3AA5691A}" type="pres">
      <dgm:prSet presAssocID="{9FE42D69-512A-410D-B69E-E806ADFF3749}" presName="spacer" presStyleCnt="0"/>
      <dgm:spPr/>
    </dgm:pt>
    <dgm:pt modelId="{B3337094-06CB-4012-8C9F-F37359607CDF}" type="pres">
      <dgm:prSet presAssocID="{958B5A33-0E12-48F8-9450-7A487728CF63}" presName="parentText" presStyleLbl="node1" presStyleIdx="6" presStyleCnt="7">
        <dgm:presLayoutVars>
          <dgm:chMax val="0"/>
          <dgm:bulletEnabled val="1"/>
        </dgm:presLayoutVars>
      </dgm:prSet>
      <dgm:spPr/>
    </dgm:pt>
  </dgm:ptLst>
  <dgm:cxnLst>
    <dgm:cxn modelId="{4E17C407-E799-44FE-9F90-D08BF9F38EE4}" srcId="{ED378B6D-A2E4-4CDD-994E-322E7FFB7354}" destId="{48C6A74F-00FE-487C-B2D0-208014AD3552}" srcOrd="5" destOrd="0" parTransId="{622F3B6C-D42A-401C-9708-BA8CA4F30565}" sibTransId="{9FE42D69-512A-410D-B69E-E806ADFF3749}"/>
    <dgm:cxn modelId="{D3254913-DAA7-493F-85F0-35551DECAD96}" srcId="{ED378B6D-A2E4-4CDD-994E-322E7FFB7354}" destId="{6C7555D5-9147-45EE-B68C-FCB3B4E9F739}" srcOrd="4" destOrd="0" parTransId="{8CBA18C2-5620-488F-AF7D-0ECD41BFD040}" sibTransId="{3364C49D-FD9D-4814-ABAA-A403F8FCC511}"/>
    <dgm:cxn modelId="{5BCEA83F-400D-40FC-9931-15AC0F8CFEB1}" srcId="{ED378B6D-A2E4-4CDD-994E-322E7FFB7354}" destId="{398F4CE8-E351-44C2-93C8-A8791EA6D7CC}" srcOrd="1" destOrd="0" parTransId="{4F687931-59BF-4ECE-B021-71ED618A1E52}" sibTransId="{B831D6FE-0F16-4C4F-8BB1-52E63E427086}"/>
    <dgm:cxn modelId="{EBE34540-1528-4BB4-93A1-C8169A583122}" type="presOf" srcId="{958B5A33-0E12-48F8-9450-7A487728CF63}" destId="{B3337094-06CB-4012-8C9F-F37359607CDF}" srcOrd="0" destOrd="0" presId="urn:microsoft.com/office/officeart/2005/8/layout/vList2"/>
    <dgm:cxn modelId="{64054D72-23E3-4D32-AF91-1A7C5D98F09A}" type="presOf" srcId="{4DCFD47E-78D4-4663-ACD9-E66F6B254794}" destId="{A47D8921-4D1D-4B14-8722-01762C79FBD5}" srcOrd="0" destOrd="0" presId="urn:microsoft.com/office/officeart/2005/8/layout/vList2"/>
    <dgm:cxn modelId="{6F66BF80-0D19-4B5B-9428-E88D118A3CC6}" srcId="{ED378B6D-A2E4-4CDD-994E-322E7FFB7354}" destId="{ED398E79-FC1D-428A-B7D7-408701B51193}" srcOrd="2" destOrd="0" parTransId="{45D2F252-6375-4A54-8958-B3245AB273F0}" sibTransId="{8AA7E178-F54A-4622-B593-0880A89656CB}"/>
    <dgm:cxn modelId="{F5F67A90-AD31-408B-AD4F-4F2203AD7B9D}" type="presOf" srcId="{ED378B6D-A2E4-4CDD-994E-322E7FFB7354}" destId="{6894D990-87F3-467F-A82B-B5205B36B615}" srcOrd="0" destOrd="0" presId="urn:microsoft.com/office/officeart/2005/8/layout/vList2"/>
    <dgm:cxn modelId="{6D0AE498-77BA-4458-AB53-A7F0E35D728B}" srcId="{ED378B6D-A2E4-4CDD-994E-322E7FFB7354}" destId="{958B5A33-0E12-48F8-9450-7A487728CF63}" srcOrd="6" destOrd="0" parTransId="{437637CC-8C10-4CBD-BC0E-B183BF83DC30}" sibTransId="{26B3B962-B2BA-43EA-B5AF-B4DA22EF43D4}"/>
    <dgm:cxn modelId="{8B0EFEB3-A3CE-4093-905B-956CB919CD6F}" type="presOf" srcId="{C74A6E19-F4E5-43A1-8C2A-0DD1AE3100D1}" destId="{5B3898DE-B8AD-4D5E-A284-9B5E3EB8EB29}" srcOrd="0" destOrd="0" presId="urn:microsoft.com/office/officeart/2005/8/layout/vList2"/>
    <dgm:cxn modelId="{878815B8-9411-4634-98FB-6EB81304494C}" srcId="{ED378B6D-A2E4-4CDD-994E-322E7FFB7354}" destId="{C74A6E19-F4E5-43A1-8C2A-0DD1AE3100D1}" srcOrd="3" destOrd="0" parTransId="{B3646F7A-898A-409B-83B7-C582D8629DAB}" sibTransId="{AD0E2F22-6797-4145-986E-A5DD2F34EBB3}"/>
    <dgm:cxn modelId="{DD41C1C1-6127-42E9-85EF-EDA5771B1464}" srcId="{ED378B6D-A2E4-4CDD-994E-322E7FFB7354}" destId="{4DCFD47E-78D4-4663-ACD9-E66F6B254794}" srcOrd="0" destOrd="0" parTransId="{A6BF5DAE-A9D7-42E9-89DC-53E564CB1F08}" sibTransId="{CAFE596C-0835-459F-AB8E-5435C3D7D9B2}"/>
    <dgm:cxn modelId="{AC9B6DC2-5CFD-4064-BBDE-228F1C05D543}" type="presOf" srcId="{48C6A74F-00FE-487C-B2D0-208014AD3552}" destId="{55954478-1E52-4BAA-9CFB-015705A28842}" srcOrd="0" destOrd="0" presId="urn:microsoft.com/office/officeart/2005/8/layout/vList2"/>
    <dgm:cxn modelId="{2E304AD8-8300-4832-81AF-56B315451560}" type="presOf" srcId="{ED398E79-FC1D-428A-B7D7-408701B51193}" destId="{0D2771D2-2F6C-440D-8187-ADEBF62D724F}" srcOrd="0" destOrd="0" presId="urn:microsoft.com/office/officeart/2005/8/layout/vList2"/>
    <dgm:cxn modelId="{166DB3DA-6A63-4029-AFF2-29602B54136C}" type="presOf" srcId="{6C7555D5-9147-45EE-B68C-FCB3B4E9F739}" destId="{03A77569-ADF5-49AB-A954-CC124C56E96C}" srcOrd="0" destOrd="0" presId="urn:microsoft.com/office/officeart/2005/8/layout/vList2"/>
    <dgm:cxn modelId="{53245BE7-E23C-4804-9A3A-D86AA7310816}" type="presOf" srcId="{398F4CE8-E351-44C2-93C8-A8791EA6D7CC}" destId="{3D6F3DDE-3A4E-4249-B644-F251F4E25221}" srcOrd="0" destOrd="0" presId="urn:microsoft.com/office/officeart/2005/8/layout/vList2"/>
    <dgm:cxn modelId="{5378EAB6-1DDE-4F6D-B577-7E3D9FD8D158}" type="presParOf" srcId="{6894D990-87F3-467F-A82B-B5205B36B615}" destId="{A47D8921-4D1D-4B14-8722-01762C79FBD5}" srcOrd="0" destOrd="0" presId="urn:microsoft.com/office/officeart/2005/8/layout/vList2"/>
    <dgm:cxn modelId="{6A46E314-022F-4C4D-A5A4-97693FBB1D49}" type="presParOf" srcId="{6894D990-87F3-467F-A82B-B5205B36B615}" destId="{96A1F490-8ACF-4417-BF79-590A225FF437}" srcOrd="1" destOrd="0" presId="urn:microsoft.com/office/officeart/2005/8/layout/vList2"/>
    <dgm:cxn modelId="{DF040403-7803-4791-A00C-736335E1C7B9}" type="presParOf" srcId="{6894D990-87F3-467F-A82B-B5205B36B615}" destId="{3D6F3DDE-3A4E-4249-B644-F251F4E25221}" srcOrd="2" destOrd="0" presId="urn:microsoft.com/office/officeart/2005/8/layout/vList2"/>
    <dgm:cxn modelId="{DE8107DA-040C-4A22-AA0B-823214E0FC21}" type="presParOf" srcId="{6894D990-87F3-467F-A82B-B5205B36B615}" destId="{08720CEF-74AF-41DA-ADAA-EC2287797BA6}" srcOrd="3" destOrd="0" presId="urn:microsoft.com/office/officeart/2005/8/layout/vList2"/>
    <dgm:cxn modelId="{64CDB806-422B-4690-AE64-774C353C2324}" type="presParOf" srcId="{6894D990-87F3-467F-A82B-B5205B36B615}" destId="{0D2771D2-2F6C-440D-8187-ADEBF62D724F}" srcOrd="4" destOrd="0" presId="urn:microsoft.com/office/officeart/2005/8/layout/vList2"/>
    <dgm:cxn modelId="{E3A6A0ED-EC2A-4A60-B91A-B6DF559A1ACF}" type="presParOf" srcId="{6894D990-87F3-467F-A82B-B5205B36B615}" destId="{224E45F9-61C3-4B59-A3D4-4E7BB6719476}" srcOrd="5" destOrd="0" presId="urn:microsoft.com/office/officeart/2005/8/layout/vList2"/>
    <dgm:cxn modelId="{6F935757-8CB8-4C37-ADD2-6C942B81A09F}" type="presParOf" srcId="{6894D990-87F3-467F-A82B-B5205B36B615}" destId="{5B3898DE-B8AD-4D5E-A284-9B5E3EB8EB29}" srcOrd="6" destOrd="0" presId="urn:microsoft.com/office/officeart/2005/8/layout/vList2"/>
    <dgm:cxn modelId="{27365F93-55F7-4CFB-9343-6665BD9415E4}" type="presParOf" srcId="{6894D990-87F3-467F-A82B-B5205B36B615}" destId="{30AAD139-6AE2-4CB8-A5A2-8CC8E8085C64}" srcOrd="7" destOrd="0" presId="urn:microsoft.com/office/officeart/2005/8/layout/vList2"/>
    <dgm:cxn modelId="{604421B8-55A8-4357-AF9B-AEA9C0E790B0}" type="presParOf" srcId="{6894D990-87F3-467F-A82B-B5205B36B615}" destId="{03A77569-ADF5-49AB-A954-CC124C56E96C}" srcOrd="8" destOrd="0" presId="urn:microsoft.com/office/officeart/2005/8/layout/vList2"/>
    <dgm:cxn modelId="{20B498F2-5AA6-40E8-9C4F-F6B3F0E1C56F}" type="presParOf" srcId="{6894D990-87F3-467F-A82B-B5205B36B615}" destId="{B166693B-7C48-4096-825C-17F84DA6A895}" srcOrd="9" destOrd="0" presId="urn:microsoft.com/office/officeart/2005/8/layout/vList2"/>
    <dgm:cxn modelId="{263D308C-EC40-49CE-B23F-D0CE729CB9E5}" type="presParOf" srcId="{6894D990-87F3-467F-A82B-B5205B36B615}" destId="{55954478-1E52-4BAA-9CFB-015705A28842}" srcOrd="10" destOrd="0" presId="urn:microsoft.com/office/officeart/2005/8/layout/vList2"/>
    <dgm:cxn modelId="{030B4C48-449D-46F7-9EA7-9FDDA83FF9DE}" type="presParOf" srcId="{6894D990-87F3-467F-A82B-B5205B36B615}" destId="{5F3A7EBD-1338-4FD0-9217-BA5D3AA5691A}" srcOrd="11" destOrd="0" presId="urn:microsoft.com/office/officeart/2005/8/layout/vList2"/>
    <dgm:cxn modelId="{CEE0076A-ADB3-4E87-B73E-E41AC27D9FE8}" type="presParOf" srcId="{6894D990-87F3-467F-A82B-B5205B36B615}" destId="{B3337094-06CB-4012-8C9F-F37359607CD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AE79A9-B71A-4A07-A2F0-58231C15088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AB8823-EF0E-480D-B8FA-F13A55920A54}">
      <dgm:prSet/>
      <dgm:spPr/>
      <dgm:t>
        <a:bodyPr/>
        <a:lstStyle/>
        <a:p>
          <a:pPr algn="r"/>
          <a:r>
            <a:rPr lang="he-IL" dirty="0"/>
            <a:t>האם היה קל ונוח להתקין את האפליקציה?</a:t>
          </a:r>
          <a:endParaRPr lang="en-US" dirty="0"/>
        </a:p>
      </dgm:t>
    </dgm:pt>
    <dgm:pt modelId="{A68F4CA3-6273-410A-8891-F4D2D8993DF3}" type="parTrans" cxnId="{54948093-04EE-4944-B432-160BB3C32526}">
      <dgm:prSet/>
      <dgm:spPr/>
      <dgm:t>
        <a:bodyPr/>
        <a:lstStyle/>
        <a:p>
          <a:endParaRPr lang="en-US"/>
        </a:p>
      </dgm:t>
    </dgm:pt>
    <dgm:pt modelId="{AB5FBFD5-AA2D-47BF-8EB9-17FD0252E51D}" type="sibTrans" cxnId="{54948093-04EE-4944-B432-160BB3C32526}">
      <dgm:prSet/>
      <dgm:spPr/>
      <dgm:t>
        <a:bodyPr/>
        <a:lstStyle/>
        <a:p>
          <a:endParaRPr lang="en-US"/>
        </a:p>
      </dgm:t>
    </dgm:pt>
    <dgm:pt modelId="{484FFA26-30C1-4A08-9272-A3186E0DD471}">
      <dgm:prSet/>
      <dgm:spPr/>
      <dgm:t>
        <a:bodyPr/>
        <a:lstStyle/>
        <a:p>
          <a:pPr algn="r"/>
          <a:r>
            <a:rPr lang="he-IL" dirty="0"/>
            <a:t>האם היה לך ברור מה כל מסך וכפתור מייצג?</a:t>
          </a:r>
          <a:endParaRPr lang="en-US" dirty="0"/>
        </a:p>
      </dgm:t>
    </dgm:pt>
    <dgm:pt modelId="{3C4F78DF-84D8-45B7-BAE2-09E7F1CD8D0E}" type="parTrans" cxnId="{C00B2649-2196-4682-B527-CE2719E8B64C}">
      <dgm:prSet/>
      <dgm:spPr/>
      <dgm:t>
        <a:bodyPr/>
        <a:lstStyle/>
        <a:p>
          <a:endParaRPr lang="en-US"/>
        </a:p>
      </dgm:t>
    </dgm:pt>
    <dgm:pt modelId="{3C29F461-75F4-4F33-A612-3D81064A74F7}" type="sibTrans" cxnId="{C00B2649-2196-4682-B527-CE2719E8B64C}">
      <dgm:prSet/>
      <dgm:spPr/>
      <dgm:t>
        <a:bodyPr/>
        <a:lstStyle/>
        <a:p>
          <a:endParaRPr lang="en-US"/>
        </a:p>
      </dgm:t>
    </dgm:pt>
    <dgm:pt modelId="{91C7740B-C412-4C64-BAE3-F0CC557CA87E}">
      <dgm:prSet/>
      <dgm:spPr/>
      <dgm:t>
        <a:bodyPr/>
        <a:lstStyle/>
        <a:p>
          <a:pPr algn="r"/>
          <a:r>
            <a:rPr lang="he-IL" dirty="0"/>
            <a:t>האם הכנסת את השימוש באפליקציה כחלק מתהליך הלימוד?</a:t>
          </a:r>
          <a:endParaRPr lang="en-US" dirty="0"/>
        </a:p>
      </dgm:t>
    </dgm:pt>
    <dgm:pt modelId="{F83C3A3C-C244-455B-BF52-264362E0933B}" type="parTrans" cxnId="{9D15DF4C-8772-4A9D-845D-4A4D065ED361}">
      <dgm:prSet/>
      <dgm:spPr/>
      <dgm:t>
        <a:bodyPr/>
        <a:lstStyle/>
        <a:p>
          <a:endParaRPr lang="en-US"/>
        </a:p>
      </dgm:t>
    </dgm:pt>
    <dgm:pt modelId="{ED1ADB9E-2A13-4F5E-9D0C-6AF00EDBAF6D}" type="sibTrans" cxnId="{9D15DF4C-8772-4A9D-845D-4A4D065ED361}">
      <dgm:prSet/>
      <dgm:spPr/>
      <dgm:t>
        <a:bodyPr/>
        <a:lstStyle/>
        <a:p>
          <a:endParaRPr lang="en-US"/>
        </a:p>
      </dgm:t>
    </dgm:pt>
    <dgm:pt modelId="{E45A2CB5-D93A-493F-AB07-74CBF119A85E}">
      <dgm:prSet/>
      <dgm:spPr/>
      <dgm:t>
        <a:bodyPr/>
        <a:lstStyle/>
        <a:p>
          <a:pPr algn="r"/>
          <a:r>
            <a:rPr lang="he-IL" dirty="0"/>
            <a:t>האם המערכת ענתה על הצרכים שלך?</a:t>
          </a:r>
          <a:endParaRPr lang="en-US" dirty="0"/>
        </a:p>
      </dgm:t>
    </dgm:pt>
    <dgm:pt modelId="{D3EA8EE0-D225-4AC4-8893-CC2FD0421A94}" type="parTrans" cxnId="{423D390D-61E9-4DAF-90E7-258989A6AD1B}">
      <dgm:prSet/>
      <dgm:spPr/>
      <dgm:t>
        <a:bodyPr/>
        <a:lstStyle/>
        <a:p>
          <a:endParaRPr lang="en-US"/>
        </a:p>
      </dgm:t>
    </dgm:pt>
    <dgm:pt modelId="{9013C0FC-C0E8-46EC-AC46-B2D18A1981C2}" type="sibTrans" cxnId="{423D390D-61E9-4DAF-90E7-258989A6AD1B}">
      <dgm:prSet/>
      <dgm:spPr/>
      <dgm:t>
        <a:bodyPr/>
        <a:lstStyle/>
        <a:p>
          <a:endParaRPr lang="en-US"/>
        </a:p>
      </dgm:t>
    </dgm:pt>
    <dgm:pt modelId="{8C3D5282-8A44-4986-8F0D-83C099EB5506}">
      <dgm:prSet/>
      <dgm:spPr/>
      <dgm:t>
        <a:bodyPr/>
        <a:lstStyle/>
        <a:p>
          <a:pPr algn="r"/>
          <a:r>
            <a:rPr lang="he-IL" dirty="0"/>
            <a:t>האם חל שיפור אצל תלמידייך לאחר השימוש באפליקציה?</a:t>
          </a:r>
          <a:endParaRPr lang="en-US" dirty="0"/>
        </a:p>
      </dgm:t>
    </dgm:pt>
    <dgm:pt modelId="{0B1E1FA0-753B-42C0-A73E-5A4F0CA96AC6}" type="parTrans" cxnId="{AAA061C6-0ADD-413D-95AB-07F4FA49CBFE}">
      <dgm:prSet/>
      <dgm:spPr/>
      <dgm:t>
        <a:bodyPr/>
        <a:lstStyle/>
        <a:p>
          <a:endParaRPr lang="en-US"/>
        </a:p>
      </dgm:t>
    </dgm:pt>
    <dgm:pt modelId="{AC754793-9416-4895-B785-BC4DDCB17C30}" type="sibTrans" cxnId="{AAA061C6-0ADD-413D-95AB-07F4FA49CBFE}">
      <dgm:prSet/>
      <dgm:spPr/>
      <dgm:t>
        <a:bodyPr/>
        <a:lstStyle/>
        <a:p>
          <a:endParaRPr lang="en-US"/>
        </a:p>
      </dgm:t>
    </dgm:pt>
    <dgm:pt modelId="{F09A86F4-0C63-4A6C-9815-C43E4584021B}" type="pres">
      <dgm:prSet presAssocID="{33AE79A9-B71A-4A07-A2F0-58231C150889}" presName="vert0" presStyleCnt="0">
        <dgm:presLayoutVars>
          <dgm:dir/>
          <dgm:animOne val="branch"/>
          <dgm:animLvl val="lvl"/>
        </dgm:presLayoutVars>
      </dgm:prSet>
      <dgm:spPr/>
    </dgm:pt>
    <dgm:pt modelId="{487DA9F4-3EE5-44AA-8509-63A1224BD7B6}" type="pres">
      <dgm:prSet presAssocID="{C1AB8823-EF0E-480D-B8FA-F13A55920A54}" presName="thickLine" presStyleLbl="alignNode1" presStyleIdx="0" presStyleCnt="5"/>
      <dgm:spPr/>
    </dgm:pt>
    <dgm:pt modelId="{5690521D-0122-43A0-B6EA-6C3373166E8E}" type="pres">
      <dgm:prSet presAssocID="{C1AB8823-EF0E-480D-B8FA-F13A55920A54}" presName="horz1" presStyleCnt="0"/>
      <dgm:spPr/>
    </dgm:pt>
    <dgm:pt modelId="{80D05033-4D94-47DB-93C4-EA110AC51BFD}" type="pres">
      <dgm:prSet presAssocID="{C1AB8823-EF0E-480D-B8FA-F13A55920A54}" presName="tx1" presStyleLbl="revTx" presStyleIdx="0" presStyleCnt="5"/>
      <dgm:spPr/>
    </dgm:pt>
    <dgm:pt modelId="{E3C8739B-9BB7-4BE4-9CA1-736E67C51860}" type="pres">
      <dgm:prSet presAssocID="{C1AB8823-EF0E-480D-B8FA-F13A55920A54}" presName="vert1" presStyleCnt="0"/>
      <dgm:spPr/>
    </dgm:pt>
    <dgm:pt modelId="{DA7D9652-D511-405E-BC03-5DE0532066DD}" type="pres">
      <dgm:prSet presAssocID="{484FFA26-30C1-4A08-9272-A3186E0DD471}" presName="thickLine" presStyleLbl="alignNode1" presStyleIdx="1" presStyleCnt="5"/>
      <dgm:spPr/>
    </dgm:pt>
    <dgm:pt modelId="{7240A931-5A33-4D00-A8F0-5E3239F66B40}" type="pres">
      <dgm:prSet presAssocID="{484FFA26-30C1-4A08-9272-A3186E0DD471}" presName="horz1" presStyleCnt="0"/>
      <dgm:spPr/>
    </dgm:pt>
    <dgm:pt modelId="{A1445AE2-DD72-45CA-A6A3-70AF1A6D625F}" type="pres">
      <dgm:prSet presAssocID="{484FFA26-30C1-4A08-9272-A3186E0DD471}" presName="tx1" presStyleLbl="revTx" presStyleIdx="1" presStyleCnt="5"/>
      <dgm:spPr/>
    </dgm:pt>
    <dgm:pt modelId="{0B76FF7C-DB9E-48A3-A982-453C5DA2B1E2}" type="pres">
      <dgm:prSet presAssocID="{484FFA26-30C1-4A08-9272-A3186E0DD471}" presName="vert1" presStyleCnt="0"/>
      <dgm:spPr/>
    </dgm:pt>
    <dgm:pt modelId="{7456710F-96A0-46E2-88D6-218E1474A49B}" type="pres">
      <dgm:prSet presAssocID="{91C7740B-C412-4C64-BAE3-F0CC557CA87E}" presName="thickLine" presStyleLbl="alignNode1" presStyleIdx="2" presStyleCnt="5"/>
      <dgm:spPr/>
    </dgm:pt>
    <dgm:pt modelId="{DE816793-AFD8-4974-A2B0-4D2682FFF27E}" type="pres">
      <dgm:prSet presAssocID="{91C7740B-C412-4C64-BAE3-F0CC557CA87E}" presName="horz1" presStyleCnt="0"/>
      <dgm:spPr/>
    </dgm:pt>
    <dgm:pt modelId="{33C8618F-DBE0-4467-978A-51F58CAD7275}" type="pres">
      <dgm:prSet presAssocID="{91C7740B-C412-4C64-BAE3-F0CC557CA87E}" presName="tx1" presStyleLbl="revTx" presStyleIdx="2" presStyleCnt="5"/>
      <dgm:spPr/>
    </dgm:pt>
    <dgm:pt modelId="{6B5C0CCF-B082-4C43-8511-04E2B73EA6AC}" type="pres">
      <dgm:prSet presAssocID="{91C7740B-C412-4C64-BAE3-F0CC557CA87E}" presName="vert1" presStyleCnt="0"/>
      <dgm:spPr/>
    </dgm:pt>
    <dgm:pt modelId="{54045660-6D56-42B3-BEC4-542270C2767C}" type="pres">
      <dgm:prSet presAssocID="{E45A2CB5-D93A-493F-AB07-74CBF119A85E}" presName="thickLine" presStyleLbl="alignNode1" presStyleIdx="3" presStyleCnt="5"/>
      <dgm:spPr/>
    </dgm:pt>
    <dgm:pt modelId="{3DA3B1AE-02D2-4B32-93B1-10E4F802A239}" type="pres">
      <dgm:prSet presAssocID="{E45A2CB5-D93A-493F-AB07-74CBF119A85E}" presName="horz1" presStyleCnt="0"/>
      <dgm:spPr/>
    </dgm:pt>
    <dgm:pt modelId="{71824B90-9A02-4812-9513-2249F1AE1C94}" type="pres">
      <dgm:prSet presAssocID="{E45A2CB5-D93A-493F-AB07-74CBF119A85E}" presName="tx1" presStyleLbl="revTx" presStyleIdx="3" presStyleCnt="5"/>
      <dgm:spPr/>
    </dgm:pt>
    <dgm:pt modelId="{34B21278-A192-45B6-86D9-534ECEBE938D}" type="pres">
      <dgm:prSet presAssocID="{E45A2CB5-D93A-493F-AB07-74CBF119A85E}" presName="vert1" presStyleCnt="0"/>
      <dgm:spPr/>
    </dgm:pt>
    <dgm:pt modelId="{FCC0699F-C409-40D8-827A-EDFDF552B282}" type="pres">
      <dgm:prSet presAssocID="{8C3D5282-8A44-4986-8F0D-83C099EB5506}" presName="thickLine" presStyleLbl="alignNode1" presStyleIdx="4" presStyleCnt="5"/>
      <dgm:spPr/>
    </dgm:pt>
    <dgm:pt modelId="{646DB2D8-8694-47B4-BF28-C38B08948EB1}" type="pres">
      <dgm:prSet presAssocID="{8C3D5282-8A44-4986-8F0D-83C099EB5506}" presName="horz1" presStyleCnt="0"/>
      <dgm:spPr/>
    </dgm:pt>
    <dgm:pt modelId="{8CD31302-83B9-4757-8167-B7D673A90268}" type="pres">
      <dgm:prSet presAssocID="{8C3D5282-8A44-4986-8F0D-83C099EB5506}" presName="tx1" presStyleLbl="revTx" presStyleIdx="4" presStyleCnt="5"/>
      <dgm:spPr/>
    </dgm:pt>
    <dgm:pt modelId="{BD2EA0A3-F12F-4410-9A8C-BEBBE23C0FF4}" type="pres">
      <dgm:prSet presAssocID="{8C3D5282-8A44-4986-8F0D-83C099EB5506}" presName="vert1" presStyleCnt="0"/>
      <dgm:spPr/>
    </dgm:pt>
  </dgm:ptLst>
  <dgm:cxnLst>
    <dgm:cxn modelId="{423D390D-61E9-4DAF-90E7-258989A6AD1B}" srcId="{33AE79A9-B71A-4A07-A2F0-58231C150889}" destId="{E45A2CB5-D93A-493F-AB07-74CBF119A85E}" srcOrd="3" destOrd="0" parTransId="{D3EA8EE0-D225-4AC4-8893-CC2FD0421A94}" sibTransId="{9013C0FC-C0E8-46EC-AC46-B2D18A1981C2}"/>
    <dgm:cxn modelId="{9FAD2413-FDAC-4A20-B1A4-2F45E1E7CFAE}" type="presOf" srcId="{C1AB8823-EF0E-480D-B8FA-F13A55920A54}" destId="{80D05033-4D94-47DB-93C4-EA110AC51BFD}" srcOrd="0" destOrd="0" presId="urn:microsoft.com/office/officeart/2008/layout/LinedList"/>
    <dgm:cxn modelId="{B8B23922-D3E0-4A76-A2D6-246980D3A4E8}" type="presOf" srcId="{484FFA26-30C1-4A08-9272-A3186E0DD471}" destId="{A1445AE2-DD72-45CA-A6A3-70AF1A6D625F}" srcOrd="0" destOrd="0" presId="urn:microsoft.com/office/officeart/2008/layout/LinedList"/>
    <dgm:cxn modelId="{1FFC7B3C-2995-4ECD-AADB-ECB154EF645C}" type="presOf" srcId="{91C7740B-C412-4C64-BAE3-F0CC557CA87E}" destId="{33C8618F-DBE0-4467-978A-51F58CAD7275}" srcOrd="0" destOrd="0" presId="urn:microsoft.com/office/officeart/2008/layout/LinedList"/>
    <dgm:cxn modelId="{5D57705F-5677-4FA6-969A-FFFB47EFDCA9}" type="presOf" srcId="{8C3D5282-8A44-4986-8F0D-83C099EB5506}" destId="{8CD31302-83B9-4757-8167-B7D673A90268}" srcOrd="0" destOrd="0" presId="urn:microsoft.com/office/officeart/2008/layout/LinedList"/>
    <dgm:cxn modelId="{C00B2649-2196-4682-B527-CE2719E8B64C}" srcId="{33AE79A9-B71A-4A07-A2F0-58231C150889}" destId="{484FFA26-30C1-4A08-9272-A3186E0DD471}" srcOrd="1" destOrd="0" parTransId="{3C4F78DF-84D8-45B7-BAE2-09E7F1CD8D0E}" sibTransId="{3C29F461-75F4-4F33-A612-3D81064A74F7}"/>
    <dgm:cxn modelId="{9D15DF4C-8772-4A9D-845D-4A4D065ED361}" srcId="{33AE79A9-B71A-4A07-A2F0-58231C150889}" destId="{91C7740B-C412-4C64-BAE3-F0CC557CA87E}" srcOrd="2" destOrd="0" parTransId="{F83C3A3C-C244-455B-BF52-264362E0933B}" sibTransId="{ED1ADB9E-2A13-4F5E-9D0C-6AF00EDBAF6D}"/>
    <dgm:cxn modelId="{54948093-04EE-4944-B432-160BB3C32526}" srcId="{33AE79A9-B71A-4A07-A2F0-58231C150889}" destId="{C1AB8823-EF0E-480D-B8FA-F13A55920A54}" srcOrd="0" destOrd="0" parTransId="{A68F4CA3-6273-410A-8891-F4D2D8993DF3}" sibTransId="{AB5FBFD5-AA2D-47BF-8EB9-17FD0252E51D}"/>
    <dgm:cxn modelId="{7BCE05A0-A0AC-4CC2-812E-CB2E3E8D3BA4}" type="presOf" srcId="{33AE79A9-B71A-4A07-A2F0-58231C150889}" destId="{F09A86F4-0C63-4A6C-9815-C43E4584021B}" srcOrd="0" destOrd="0" presId="urn:microsoft.com/office/officeart/2008/layout/LinedList"/>
    <dgm:cxn modelId="{E6DE62C4-A02D-4419-8A02-F34CED425B8C}" type="presOf" srcId="{E45A2CB5-D93A-493F-AB07-74CBF119A85E}" destId="{71824B90-9A02-4812-9513-2249F1AE1C94}" srcOrd="0" destOrd="0" presId="urn:microsoft.com/office/officeart/2008/layout/LinedList"/>
    <dgm:cxn modelId="{AAA061C6-0ADD-413D-95AB-07F4FA49CBFE}" srcId="{33AE79A9-B71A-4A07-A2F0-58231C150889}" destId="{8C3D5282-8A44-4986-8F0D-83C099EB5506}" srcOrd="4" destOrd="0" parTransId="{0B1E1FA0-753B-42C0-A73E-5A4F0CA96AC6}" sibTransId="{AC754793-9416-4895-B785-BC4DDCB17C30}"/>
    <dgm:cxn modelId="{416CAB39-8A93-493B-9CE8-A07F06D52C4D}" type="presParOf" srcId="{F09A86F4-0C63-4A6C-9815-C43E4584021B}" destId="{487DA9F4-3EE5-44AA-8509-63A1224BD7B6}" srcOrd="0" destOrd="0" presId="urn:microsoft.com/office/officeart/2008/layout/LinedList"/>
    <dgm:cxn modelId="{7BB0898C-07D9-45D5-A06A-96C57F351779}" type="presParOf" srcId="{F09A86F4-0C63-4A6C-9815-C43E4584021B}" destId="{5690521D-0122-43A0-B6EA-6C3373166E8E}" srcOrd="1" destOrd="0" presId="urn:microsoft.com/office/officeart/2008/layout/LinedList"/>
    <dgm:cxn modelId="{4D8AC3A5-B4AB-4F2A-BAC2-F63B2EA89C72}" type="presParOf" srcId="{5690521D-0122-43A0-B6EA-6C3373166E8E}" destId="{80D05033-4D94-47DB-93C4-EA110AC51BFD}" srcOrd="0" destOrd="0" presId="urn:microsoft.com/office/officeart/2008/layout/LinedList"/>
    <dgm:cxn modelId="{67914B7F-C709-4F46-B166-C8FFB057F81F}" type="presParOf" srcId="{5690521D-0122-43A0-B6EA-6C3373166E8E}" destId="{E3C8739B-9BB7-4BE4-9CA1-736E67C51860}" srcOrd="1" destOrd="0" presId="urn:microsoft.com/office/officeart/2008/layout/LinedList"/>
    <dgm:cxn modelId="{B130FAE2-7FFF-43F2-BE41-2C1692F4F7BD}" type="presParOf" srcId="{F09A86F4-0C63-4A6C-9815-C43E4584021B}" destId="{DA7D9652-D511-405E-BC03-5DE0532066DD}" srcOrd="2" destOrd="0" presId="urn:microsoft.com/office/officeart/2008/layout/LinedList"/>
    <dgm:cxn modelId="{CC88C551-7EE0-46E5-A3BF-8745AF6739F3}" type="presParOf" srcId="{F09A86F4-0C63-4A6C-9815-C43E4584021B}" destId="{7240A931-5A33-4D00-A8F0-5E3239F66B40}" srcOrd="3" destOrd="0" presId="urn:microsoft.com/office/officeart/2008/layout/LinedList"/>
    <dgm:cxn modelId="{1EDE4CFC-1C3F-49A6-A410-D375956015D2}" type="presParOf" srcId="{7240A931-5A33-4D00-A8F0-5E3239F66B40}" destId="{A1445AE2-DD72-45CA-A6A3-70AF1A6D625F}" srcOrd="0" destOrd="0" presId="urn:microsoft.com/office/officeart/2008/layout/LinedList"/>
    <dgm:cxn modelId="{6554BCFF-3768-49D4-BA3B-0C8EC3702EF5}" type="presParOf" srcId="{7240A931-5A33-4D00-A8F0-5E3239F66B40}" destId="{0B76FF7C-DB9E-48A3-A982-453C5DA2B1E2}" srcOrd="1" destOrd="0" presId="urn:microsoft.com/office/officeart/2008/layout/LinedList"/>
    <dgm:cxn modelId="{665697A5-7188-4B2E-B93D-8194445A4A27}" type="presParOf" srcId="{F09A86F4-0C63-4A6C-9815-C43E4584021B}" destId="{7456710F-96A0-46E2-88D6-218E1474A49B}" srcOrd="4" destOrd="0" presId="urn:microsoft.com/office/officeart/2008/layout/LinedList"/>
    <dgm:cxn modelId="{851CDBED-B5CC-42E1-B5CA-5B59FAFCCAD6}" type="presParOf" srcId="{F09A86F4-0C63-4A6C-9815-C43E4584021B}" destId="{DE816793-AFD8-4974-A2B0-4D2682FFF27E}" srcOrd="5" destOrd="0" presId="urn:microsoft.com/office/officeart/2008/layout/LinedList"/>
    <dgm:cxn modelId="{EAAED0AC-8514-4F74-8DEA-1AB7337BB833}" type="presParOf" srcId="{DE816793-AFD8-4974-A2B0-4D2682FFF27E}" destId="{33C8618F-DBE0-4467-978A-51F58CAD7275}" srcOrd="0" destOrd="0" presId="urn:microsoft.com/office/officeart/2008/layout/LinedList"/>
    <dgm:cxn modelId="{B664C7DF-414B-43DD-961F-89C8C4E3D7D0}" type="presParOf" srcId="{DE816793-AFD8-4974-A2B0-4D2682FFF27E}" destId="{6B5C0CCF-B082-4C43-8511-04E2B73EA6AC}" srcOrd="1" destOrd="0" presId="urn:microsoft.com/office/officeart/2008/layout/LinedList"/>
    <dgm:cxn modelId="{49968473-6CDC-4029-B74B-7ACCA65D7D10}" type="presParOf" srcId="{F09A86F4-0C63-4A6C-9815-C43E4584021B}" destId="{54045660-6D56-42B3-BEC4-542270C2767C}" srcOrd="6" destOrd="0" presId="urn:microsoft.com/office/officeart/2008/layout/LinedList"/>
    <dgm:cxn modelId="{85E7F0F3-781E-48CB-A4AA-2F729D46E22C}" type="presParOf" srcId="{F09A86F4-0C63-4A6C-9815-C43E4584021B}" destId="{3DA3B1AE-02D2-4B32-93B1-10E4F802A239}" srcOrd="7" destOrd="0" presId="urn:microsoft.com/office/officeart/2008/layout/LinedList"/>
    <dgm:cxn modelId="{B4446183-600C-445E-8159-821B0122CA76}" type="presParOf" srcId="{3DA3B1AE-02D2-4B32-93B1-10E4F802A239}" destId="{71824B90-9A02-4812-9513-2249F1AE1C94}" srcOrd="0" destOrd="0" presId="urn:microsoft.com/office/officeart/2008/layout/LinedList"/>
    <dgm:cxn modelId="{D19EE47A-B5FF-4A59-BB47-F24D2383C5E7}" type="presParOf" srcId="{3DA3B1AE-02D2-4B32-93B1-10E4F802A239}" destId="{34B21278-A192-45B6-86D9-534ECEBE938D}" srcOrd="1" destOrd="0" presId="urn:microsoft.com/office/officeart/2008/layout/LinedList"/>
    <dgm:cxn modelId="{B1297456-5A69-44BE-AA38-A2BC5B631245}" type="presParOf" srcId="{F09A86F4-0C63-4A6C-9815-C43E4584021B}" destId="{FCC0699F-C409-40D8-827A-EDFDF552B282}" srcOrd="8" destOrd="0" presId="urn:microsoft.com/office/officeart/2008/layout/LinedList"/>
    <dgm:cxn modelId="{DFEFB7D1-ACB6-4532-A4DA-1DC5B2DD8C17}" type="presParOf" srcId="{F09A86F4-0C63-4A6C-9815-C43E4584021B}" destId="{646DB2D8-8694-47B4-BF28-C38B08948EB1}" srcOrd="9" destOrd="0" presId="urn:microsoft.com/office/officeart/2008/layout/LinedList"/>
    <dgm:cxn modelId="{ADBD8C48-0FDA-4468-B00F-2E4C1A5FB3C8}" type="presParOf" srcId="{646DB2D8-8694-47B4-BF28-C38B08948EB1}" destId="{8CD31302-83B9-4757-8167-B7D673A90268}" srcOrd="0" destOrd="0" presId="urn:microsoft.com/office/officeart/2008/layout/LinedList"/>
    <dgm:cxn modelId="{1B4DEAF0-26A5-45C7-AF90-A956C76A9A2E}" type="presParOf" srcId="{646DB2D8-8694-47B4-BF28-C38B08948EB1}" destId="{BD2EA0A3-F12F-4410-9A8C-BEBBE23C0FF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556FB-4945-44EF-BB35-EAE9250BE83B}">
      <dsp:nvSpPr>
        <dsp:cNvPr id="0" name=""/>
        <dsp:cNvSpPr/>
      </dsp:nvSpPr>
      <dsp:spPr>
        <a:xfrm>
          <a:off x="0" y="2518"/>
          <a:ext cx="711791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CC9BDD-B248-411F-895D-F1F0A5F60C3B}">
      <dsp:nvSpPr>
        <dsp:cNvPr id="0" name=""/>
        <dsp:cNvSpPr/>
      </dsp:nvSpPr>
      <dsp:spPr>
        <a:xfrm>
          <a:off x="0" y="2518"/>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he-IL" sz="2500" kern="1200"/>
            <a:t>היכן אתה גר?</a:t>
          </a:r>
          <a:endParaRPr lang="en-US" sz="2500" kern="1200"/>
        </a:p>
      </dsp:txBody>
      <dsp:txXfrm>
        <a:off x="0" y="2518"/>
        <a:ext cx="7117918" cy="858668"/>
      </dsp:txXfrm>
    </dsp:sp>
    <dsp:sp modelId="{F0BBE1F4-69FA-4CA4-B607-8A56F2B215BB}">
      <dsp:nvSpPr>
        <dsp:cNvPr id="0" name=""/>
        <dsp:cNvSpPr/>
      </dsp:nvSpPr>
      <dsp:spPr>
        <a:xfrm>
          <a:off x="0" y="861186"/>
          <a:ext cx="7117918" cy="0"/>
        </a:xfrm>
        <a:prstGeom prst="line">
          <a:avLst/>
        </a:prstGeom>
        <a:solidFill>
          <a:schemeClr val="accent2">
            <a:hueOff val="-3717448"/>
            <a:satOff val="0"/>
            <a:lumOff val="0"/>
            <a:alphaOff val="0"/>
          </a:schemeClr>
        </a:solidFill>
        <a:ln w="12700" cap="flat" cmpd="sng" algn="ctr">
          <a:solidFill>
            <a:schemeClr val="accent2">
              <a:hueOff val="-3717448"/>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1775F-D776-48AA-BCFA-D201655518B0}">
      <dsp:nvSpPr>
        <dsp:cNvPr id="0" name=""/>
        <dsp:cNvSpPr/>
      </dsp:nvSpPr>
      <dsp:spPr>
        <a:xfrm>
          <a:off x="0" y="861186"/>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he-IL" sz="2500" kern="1200"/>
            <a:t>בן כמה אתה?</a:t>
          </a:r>
          <a:endParaRPr lang="en-US" sz="2500" kern="1200"/>
        </a:p>
      </dsp:txBody>
      <dsp:txXfrm>
        <a:off x="0" y="861186"/>
        <a:ext cx="7117918" cy="858668"/>
      </dsp:txXfrm>
    </dsp:sp>
    <dsp:sp modelId="{4C72103C-0FF1-4E59-B742-431C9E95C4CD}">
      <dsp:nvSpPr>
        <dsp:cNvPr id="0" name=""/>
        <dsp:cNvSpPr/>
      </dsp:nvSpPr>
      <dsp:spPr>
        <a:xfrm>
          <a:off x="0" y="1719855"/>
          <a:ext cx="7117918" cy="0"/>
        </a:xfrm>
        <a:prstGeom prst="line">
          <a:avLst/>
        </a:prstGeom>
        <a:solidFill>
          <a:schemeClr val="accent2">
            <a:hueOff val="-7434896"/>
            <a:satOff val="0"/>
            <a:lumOff val="0"/>
            <a:alphaOff val="0"/>
          </a:schemeClr>
        </a:solidFill>
        <a:ln w="12700" cap="flat" cmpd="sng" algn="ctr">
          <a:solidFill>
            <a:schemeClr val="accent2">
              <a:hueOff val="-7434896"/>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A0B2DB-A5D6-4ED7-9DB2-3E6DDFD54A5A}">
      <dsp:nvSpPr>
        <dsp:cNvPr id="0" name=""/>
        <dsp:cNvSpPr/>
      </dsp:nvSpPr>
      <dsp:spPr>
        <a:xfrm>
          <a:off x="0" y="1719855"/>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he-IL" sz="2500" kern="1200"/>
            <a:t>כמה שעות בשבוע אתה מתאמן לקראת העלייה לתורה?</a:t>
          </a:r>
          <a:endParaRPr lang="en-US" sz="2500" kern="1200"/>
        </a:p>
      </dsp:txBody>
      <dsp:txXfrm>
        <a:off x="0" y="1719855"/>
        <a:ext cx="7117918" cy="858668"/>
      </dsp:txXfrm>
    </dsp:sp>
    <dsp:sp modelId="{70D04C5B-9833-4F70-970F-6E1C051ED028}">
      <dsp:nvSpPr>
        <dsp:cNvPr id="0" name=""/>
        <dsp:cNvSpPr/>
      </dsp:nvSpPr>
      <dsp:spPr>
        <a:xfrm>
          <a:off x="0" y="2578524"/>
          <a:ext cx="7117918" cy="0"/>
        </a:xfrm>
        <a:prstGeom prst="line">
          <a:avLst/>
        </a:prstGeom>
        <a:solidFill>
          <a:schemeClr val="accent2">
            <a:hueOff val="-11152344"/>
            <a:satOff val="0"/>
            <a:lumOff val="0"/>
            <a:alphaOff val="0"/>
          </a:schemeClr>
        </a:solidFill>
        <a:ln w="12700" cap="flat" cmpd="sng" algn="ctr">
          <a:solidFill>
            <a:schemeClr val="accent2">
              <a:hueOff val="-11152344"/>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FE28B2-A9EB-43F7-AA09-6F206BCB2188}">
      <dsp:nvSpPr>
        <dsp:cNvPr id="0" name=""/>
        <dsp:cNvSpPr/>
      </dsp:nvSpPr>
      <dsp:spPr>
        <a:xfrm>
          <a:off x="0" y="2578524"/>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he-IL" sz="2500" kern="1200"/>
            <a:t>האם אתה מרבה להשתמש בטלפון הנייד?</a:t>
          </a:r>
          <a:endParaRPr lang="en-US" sz="2500" kern="1200"/>
        </a:p>
      </dsp:txBody>
      <dsp:txXfrm>
        <a:off x="0" y="2578524"/>
        <a:ext cx="7117918" cy="858668"/>
      </dsp:txXfrm>
    </dsp:sp>
    <dsp:sp modelId="{4A0FE010-34A4-462A-AFE6-50C725ED1FA7}">
      <dsp:nvSpPr>
        <dsp:cNvPr id="0" name=""/>
        <dsp:cNvSpPr/>
      </dsp:nvSpPr>
      <dsp:spPr>
        <a:xfrm>
          <a:off x="0" y="3437193"/>
          <a:ext cx="7117918" cy="0"/>
        </a:xfrm>
        <a:prstGeom prst="line">
          <a:avLst/>
        </a:prstGeom>
        <a:solidFill>
          <a:schemeClr val="accent2">
            <a:hueOff val="-14869792"/>
            <a:satOff val="0"/>
            <a:lumOff val="0"/>
            <a:alphaOff val="0"/>
          </a:schemeClr>
        </a:solidFill>
        <a:ln w="12700" cap="flat" cmpd="sng" algn="ctr">
          <a:solidFill>
            <a:schemeClr val="accent2">
              <a:hueOff val="-14869792"/>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8E7F7-8669-4010-990D-8FBB665DF62A}">
      <dsp:nvSpPr>
        <dsp:cNvPr id="0" name=""/>
        <dsp:cNvSpPr/>
      </dsp:nvSpPr>
      <dsp:spPr>
        <a:xfrm>
          <a:off x="0" y="3437193"/>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he-IL" sz="2500" kern="1200"/>
            <a:t>כמה זמן לפני העלייה לתורה התחלת להשתמש באפליקציה?</a:t>
          </a:r>
          <a:endParaRPr lang="en-US" sz="2500" kern="1200"/>
        </a:p>
      </dsp:txBody>
      <dsp:txXfrm>
        <a:off x="0" y="3437193"/>
        <a:ext cx="7117918" cy="858668"/>
      </dsp:txXfrm>
    </dsp:sp>
    <dsp:sp modelId="{BE4E2F78-56B1-4B0F-AA16-C2D92551AB95}">
      <dsp:nvSpPr>
        <dsp:cNvPr id="0" name=""/>
        <dsp:cNvSpPr/>
      </dsp:nvSpPr>
      <dsp:spPr>
        <a:xfrm>
          <a:off x="0" y="4295862"/>
          <a:ext cx="7117918" cy="0"/>
        </a:xfrm>
        <a:prstGeom prst="line">
          <a:avLst/>
        </a:prstGeom>
        <a:solidFill>
          <a:schemeClr val="accent2">
            <a:hueOff val="-18587239"/>
            <a:satOff val="0"/>
            <a:lumOff val="0"/>
            <a:alphaOff val="0"/>
          </a:schemeClr>
        </a:solidFill>
        <a:ln w="12700" cap="flat" cmpd="sng" algn="ctr">
          <a:solidFill>
            <a:schemeClr val="accent2">
              <a:hueOff val="-18587239"/>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EFE51-5289-49C0-B24F-2C73A7BEFE5F}">
      <dsp:nvSpPr>
        <dsp:cNvPr id="0" name=""/>
        <dsp:cNvSpPr/>
      </dsp:nvSpPr>
      <dsp:spPr>
        <a:xfrm>
          <a:off x="0" y="4295862"/>
          <a:ext cx="7117918" cy="858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he-IL" sz="2500" kern="1200" dirty="0"/>
            <a:t>האם תמליץ על האפליקציה לחברים?</a:t>
          </a:r>
          <a:endParaRPr lang="en-US" sz="2500" kern="1200" dirty="0"/>
        </a:p>
      </dsp:txBody>
      <dsp:txXfrm>
        <a:off x="0" y="4295862"/>
        <a:ext cx="7117918" cy="858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D8921-4D1D-4B14-8722-01762C79FBD5}">
      <dsp:nvSpPr>
        <dsp:cNvPr id="0" name=""/>
        <dsp:cNvSpPr/>
      </dsp:nvSpPr>
      <dsp:spPr>
        <a:xfrm>
          <a:off x="0" y="948804"/>
          <a:ext cx="5891471" cy="4212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he-IL" sz="1800" kern="1200"/>
            <a:t>האם תהליך ההתקנה וההכנה לשימוש באפליקציה היה קל ונוח?</a:t>
          </a:r>
          <a:endParaRPr lang="en-US" sz="1800" kern="1200"/>
        </a:p>
      </dsp:txBody>
      <dsp:txXfrm>
        <a:off x="20561" y="969365"/>
        <a:ext cx="5850349" cy="380078"/>
      </dsp:txXfrm>
    </dsp:sp>
    <dsp:sp modelId="{3D6F3DDE-3A4E-4249-B644-F251F4E25221}">
      <dsp:nvSpPr>
        <dsp:cNvPr id="0" name=""/>
        <dsp:cNvSpPr/>
      </dsp:nvSpPr>
      <dsp:spPr>
        <a:xfrm>
          <a:off x="0" y="1421844"/>
          <a:ext cx="5891471" cy="421200"/>
        </a:xfrm>
        <a:prstGeom prst="roundRect">
          <a:avLst/>
        </a:prstGeom>
        <a:solidFill>
          <a:schemeClr val="accent5">
            <a:hueOff val="251313"/>
            <a:satOff val="1712"/>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he-IL" sz="1800" kern="1200"/>
            <a:t>האם המערכת ואופן השימוש בה היו ברורים ומפורטים?</a:t>
          </a:r>
          <a:endParaRPr lang="en-US" sz="1800" kern="1200"/>
        </a:p>
      </dsp:txBody>
      <dsp:txXfrm>
        <a:off x="20561" y="1442405"/>
        <a:ext cx="5850349" cy="380078"/>
      </dsp:txXfrm>
    </dsp:sp>
    <dsp:sp modelId="{0D2771D2-2F6C-440D-8187-ADEBF62D724F}">
      <dsp:nvSpPr>
        <dsp:cNvPr id="0" name=""/>
        <dsp:cNvSpPr/>
      </dsp:nvSpPr>
      <dsp:spPr>
        <a:xfrm>
          <a:off x="0" y="1894884"/>
          <a:ext cx="5891471" cy="421200"/>
        </a:xfrm>
        <a:prstGeom prst="roundRect">
          <a:avLst/>
        </a:prstGeom>
        <a:solidFill>
          <a:schemeClr val="accent5">
            <a:hueOff val="502627"/>
            <a:satOff val="3423"/>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he-IL" sz="1800" kern="1200"/>
            <a:t>האם המערכת גרמה לבעיות לא צפויות?</a:t>
          </a:r>
          <a:endParaRPr lang="en-US" sz="1800" kern="1200"/>
        </a:p>
      </dsp:txBody>
      <dsp:txXfrm>
        <a:off x="20561" y="1915445"/>
        <a:ext cx="5850349" cy="380078"/>
      </dsp:txXfrm>
    </dsp:sp>
    <dsp:sp modelId="{5B3898DE-B8AD-4D5E-A284-9B5E3EB8EB29}">
      <dsp:nvSpPr>
        <dsp:cNvPr id="0" name=""/>
        <dsp:cNvSpPr/>
      </dsp:nvSpPr>
      <dsp:spPr>
        <a:xfrm>
          <a:off x="0" y="2367924"/>
          <a:ext cx="5891471" cy="421200"/>
        </a:xfrm>
        <a:prstGeom prst="roundRect">
          <a:avLst/>
        </a:prstGeom>
        <a:solidFill>
          <a:schemeClr val="accent5">
            <a:hueOff val="753940"/>
            <a:satOff val="5135"/>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he-IL" sz="1800" kern="1200"/>
            <a:t>האם המערכת עזרה לכם להשיג את המטרה שלכם?</a:t>
          </a:r>
          <a:endParaRPr lang="en-US" sz="1800" kern="1200"/>
        </a:p>
      </dsp:txBody>
      <dsp:txXfrm>
        <a:off x="20561" y="2388485"/>
        <a:ext cx="5850349" cy="380078"/>
      </dsp:txXfrm>
    </dsp:sp>
    <dsp:sp modelId="{03A77569-ADF5-49AB-A954-CC124C56E96C}">
      <dsp:nvSpPr>
        <dsp:cNvPr id="0" name=""/>
        <dsp:cNvSpPr/>
      </dsp:nvSpPr>
      <dsp:spPr>
        <a:xfrm>
          <a:off x="0" y="2840964"/>
          <a:ext cx="5891471" cy="421200"/>
        </a:xfrm>
        <a:prstGeom prst="roundRect">
          <a:avLst/>
        </a:prstGeom>
        <a:solidFill>
          <a:schemeClr val="accent5">
            <a:hueOff val="1005253"/>
            <a:satOff val="6846"/>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he-IL" sz="1800" kern="1200"/>
            <a:t>אם ונתקלתם בתקלה האם קיבלתם תמיכה מספקת?</a:t>
          </a:r>
          <a:endParaRPr lang="en-US" sz="1800" kern="1200"/>
        </a:p>
      </dsp:txBody>
      <dsp:txXfrm>
        <a:off x="20561" y="2861525"/>
        <a:ext cx="5850349" cy="380078"/>
      </dsp:txXfrm>
    </dsp:sp>
    <dsp:sp modelId="{55954478-1E52-4BAA-9CFB-015705A28842}">
      <dsp:nvSpPr>
        <dsp:cNvPr id="0" name=""/>
        <dsp:cNvSpPr/>
      </dsp:nvSpPr>
      <dsp:spPr>
        <a:xfrm>
          <a:off x="0" y="3314004"/>
          <a:ext cx="5891471" cy="421200"/>
        </a:xfrm>
        <a:prstGeom prst="roundRect">
          <a:avLst/>
        </a:prstGeom>
        <a:solidFill>
          <a:schemeClr val="accent5">
            <a:hueOff val="1256567"/>
            <a:satOff val="8558"/>
            <a:lumOff val="3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he-IL" sz="1800" kern="1200"/>
            <a:t>האם תמליצו על האפליקציה לחבריכם?</a:t>
          </a:r>
          <a:endParaRPr lang="en-US" sz="1800" kern="1200"/>
        </a:p>
      </dsp:txBody>
      <dsp:txXfrm>
        <a:off x="20561" y="3334565"/>
        <a:ext cx="5850349" cy="380078"/>
      </dsp:txXfrm>
    </dsp:sp>
    <dsp:sp modelId="{B3337094-06CB-4012-8C9F-F37359607CDF}">
      <dsp:nvSpPr>
        <dsp:cNvPr id="0" name=""/>
        <dsp:cNvSpPr/>
      </dsp:nvSpPr>
      <dsp:spPr>
        <a:xfrm>
          <a:off x="0" y="3787044"/>
          <a:ext cx="5891471" cy="421200"/>
        </a:xfrm>
        <a:prstGeom prst="roundRect">
          <a:avLst/>
        </a:prstGeom>
        <a:solidFill>
          <a:schemeClr val="accent5">
            <a:hueOff val="1507880"/>
            <a:satOff val="10269"/>
            <a:lumOff val="41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he-IL" sz="1800" kern="1200"/>
            <a:t>אם תשתמשו באפליקציה גם להנאתכם?</a:t>
          </a:r>
          <a:endParaRPr lang="en-US" sz="1800" kern="1200"/>
        </a:p>
      </dsp:txBody>
      <dsp:txXfrm>
        <a:off x="20561" y="3807605"/>
        <a:ext cx="5850349" cy="3800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DA9F4-3EE5-44AA-8509-63A1224BD7B6}">
      <dsp:nvSpPr>
        <dsp:cNvPr id="0" name=""/>
        <dsp:cNvSpPr/>
      </dsp:nvSpPr>
      <dsp:spPr>
        <a:xfrm>
          <a:off x="0" y="531"/>
          <a:ext cx="106591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05033-4D94-47DB-93C4-EA110AC51BFD}">
      <dsp:nvSpPr>
        <dsp:cNvPr id="0" name=""/>
        <dsp:cNvSpPr/>
      </dsp:nvSpPr>
      <dsp:spPr>
        <a:xfrm>
          <a:off x="0" y="531"/>
          <a:ext cx="1065911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r" defTabSz="1555750">
            <a:lnSpc>
              <a:spcPct val="90000"/>
            </a:lnSpc>
            <a:spcBef>
              <a:spcPct val="0"/>
            </a:spcBef>
            <a:spcAft>
              <a:spcPct val="35000"/>
            </a:spcAft>
            <a:buNone/>
          </a:pPr>
          <a:r>
            <a:rPr lang="he-IL" sz="3500" kern="1200" dirty="0"/>
            <a:t>האם היה קל ונוח להתקין את האפליקציה?</a:t>
          </a:r>
          <a:endParaRPr lang="en-US" sz="3500" kern="1200" dirty="0"/>
        </a:p>
      </dsp:txBody>
      <dsp:txXfrm>
        <a:off x="0" y="531"/>
        <a:ext cx="10659110" cy="870055"/>
      </dsp:txXfrm>
    </dsp:sp>
    <dsp:sp modelId="{DA7D9652-D511-405E-BC03-5DE0532066DD}">
      <dsp:nvSpPr>
        <dsp:cNvPr id="0" name=""/>
        <dsp:cNvSpPr/>
      </dsp:nvSpPr>
      <dsp:spPr>
        <a:xfrm>
          <a:off x="0" y="870586"/>
          <a:ext cx="106591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445AE2-DD72-45CA-A6A3-70AF1A6D625F}">
      <dsp:nvSpPr>
        <dsp:cNvPr id="0" name=""/>
        <dsp:cNvSpPr/>
      </dsp:nvSpPr>
      <dsp:spPr>
        <a:xfrm>
          <a:off x="0" y="870586"/>
          <a:ext cx="1065911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r" defTabSz="1555750">
            <a:lnSpc>
              <a:spcPct val="90000"/>
            </a:lnSpc>
            <a:spcBef>
              <a:spcPct val="0"/>
            </a:spcBef>
            <a:spcAft>
              <a:spcPct val="35000"/>
            </a:spcAft>
            <a:buNone/>
          </a:pPr>
          <a:r>
            <a:rPr lang="he-IL" sz="3500" kern="1200" dirty="0"/>
            <a:t>האם היה לך ברור מה כל מסך וכפתור מייצג?</a:t>
          </a:r>
          <a:endParaRPr lang="en-US" sz="3500" kern="1200" dirty="0"/>
        </a:p>
      </dsp:txBody>
      <dsp:txXfrm>
        <a:off x="0" y="870586"/>
        <a:ext cx="10659110" cy="870055"/>
      </dsp:txXfrm>
    </dsp:sp>
    <dsp:sp modelId="{7456710F-96A0-46E2-88D6-218E1474A49B}">
      <dsp:nvSpPr>
        <dsp:cNvPr id="0" name=""/>
        <dsp:cNvSpPr/>
      </dsp:nvSpPr>
      <dsp:spPr>
        <a:xfrm>
          <a:off x="0" y="1740641"/>
          <a:ext cx="106591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8618F-DBE0-4467-978A-51F58CAD7275}">
      <dsp:nvSpPr>
        <dsp:cNvPr id="0" name=""/>
        <dsp:cNvSpPr/>
      </dsp:nvSpPr>
      <dsp:spPr>
        <a:xfrm>
          <a:off x="0" y="1740641"/>
          <a:ext cx="1065911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r" defTabSz="1555750">
            <a:lnSpc>
              <a:spcPct val="90000"/>
            </a:lnSpc>
            <a:spcBef>
              <a:spcPct val="0"/>
            </a:spcBef>
            <a:spcAft>
              <a:spcPct val="35000"/>
            </a:spcAft>
            <a:buNone/>
          </a:pPr>
          <a:r>
            <a:rPr lang="he-IL" sz="3500" kern="1200" dirty="0"/>
            <a:t>האם הכנסת את השימוש באפליקציה כחלק מתהליך הלימוד?</a:t>
          </a:r>
          <a:endParaRPr lang="en-US" sz="3500" kern="1200" dirty="0"/>
        </a:p>
      </dsp:txBody>
      <dsp:txXfrm>
        <a:off x="0" y="1740641"/>
        <a:ext cx="10659110" cy="870055"/>
      </dsp:txXfrm>
    </dsp:sp>
    <dsp:sp modelId="{54045660-6D56-42B3-BEC4-542270C2767C}">
      <dsp:nvSpPr>
        <dsp:cNvPr id="0" name=""/>
        <dsp:cNvSpPr/>
      </dsp:nvSpPr>
      <dsp:spPr>
        <a:xfrm>
          <a:off x="0" y="2610696"/>
          <a:ext cx="106591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824B90-9A02-4812-9513-2249F1AE1C94}">
      <dsp:nvSpPr>
        <dsp:cNvPr id="0" name=""/>
        <dsp:cNvSpPr/>
      </dsp:nvSpPr>
      <dsp:spPr>
        <a:xfrm>
          <a:off x="0" y="2610696"/>
          <a:ext cx="1065911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r" defTabSz="1555750">
            <a:lnSpc>
              <a:spcPct val="90000"/>
            </a:lnSpc>
            <a:spcBef>
              <a:spcPct val="0"/>
            </a:spcBef>
            <a:spcAft>
              <a:spcPct val="35000"/>
            </a:spcAft>
            <a:buNone/>
          </a:pPr>
          <a:r>
            <a:rPr lang="he-IL" sz="3500" kern="1200" dirty="0"/>
            <a:t>האם המערכת ענתה על הצרכים שלך?</a:t>
          </a:r>
          <a:endParaRPr lang="en-US" sz="3500" kern="1200" dirty="0"/>
        </a:p>
      </dsp:txBody>
      <dsp:txXfrm>
        <a:off x="0" y="2610696"/>
        <a:ext cx="10659110" cy="870055"/>
      </dsp:txXfrm>
    </dsp:sp>
    <dsp:sp modelId="{FCC0699F-C409-40D8-827A-EDFDF552B282}">
      <dsp:nvSpPr>
        <dsp:cNvPr id="0" name=""/>
        <dsp:cNvSpPr/>
      </dsp:nvSpPr>
      <dsp:spPr>
        <a:xfrm>
          <a:off x="0" y="3480751"/>
          <a:ext cx="1065911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D31302-83B9-4757-8167-B7D673A90268}">
      <dsp:nvSpPr>
        <dsp:cNvPr id="0" name=""/>
        <dsp:cNvSpPr/>
      </dsp:nvSpPr>
      <dsp:spPr>
        <a:xfrm>
          <a:off x="0" y="3480751"/>
          <a:ext cx="1065911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r" defTabSz="1555750">
            <a:lnSpc>
              <a:spcPct val="90000"/>
            </a:lnSpc>
            <a:spcBef>
              <a:spcPct val="0"/>
            </a:spcBef>
            <a:spcAft>
              <a:spcPct val="35000"/>
            </a:spcAft>
            <a:buNone/>
          </a:pPr>
          <a:r>
            <a:rPr lang="he-IL" sz="3500" kern="1200" dirty="0"/>
            <a:t>האם חל שיפור אצל תלמידייך לאחר השימוש באפליקציה?</a:t>
          </a:r>
          <a:endParaRPr lang="en-US" sz="3500" kern="1200" dirty="0"/>
        </a:p>
      </dsp:txBody>
      <dsp:txXfrm>
        <a:off x="0" y="3480751"/>
        <a:ext cx="10659110" cy="8700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5/28/2024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245253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5/28/2024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7620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5/28/2024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4812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5/28/2024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6271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5/28/2024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8167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5/28/2024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5045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5/28/2024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1645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5/28/2024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3277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5/28/2024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0733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5/28/2024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4200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5/28/2024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36531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lIns="91440" tIns="45720" rIns="91440" bIns="45720" anchor="ctr"/>
          <a:lstStyle>
            <a:lvl1pPr algn="l">
              <a:defRPr sz="1000">
                <a:solidFill>
                  <a:schemeClr val="tx1">
                    <a:tint val="75000"/>
                  </a:schemeClr>
                </a:solidFill>
              </a:defRPr>
            </a:lvl1pPr>
          </a:lstStyle>
          <a:p>
            <a:fld id="{4A8D24A4-5FEC-4062-8995-EB21925B3B40}" type="datetime1">
              <a:rPr lang="en-US" smtClean="0"/>
              <a:t>5/28/2024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lIns="91440" tIns="45720" rIns="91440" bIns="4572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lIns="91440" tIns="45720" rIns="91440" bIns="4572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lIns="91440" tIns="45720" rIns="91440" bIns="4572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334360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118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18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18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18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18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6.svg"/><Relationship Id="rId7" Type="http://schemas.openxmlformats.org/officeDocument/2006/relationships/image" Target="../media/image1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svg"/><Relationship Id="rId7" Type="http://schemas.openxmlformats.org/officeDocument/2006/relationships/image" Target="../media/image24.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 name="Picture 1">
            <a:extLst>
              <a:ext uri="{FF2B5EF4-FFF2-40B4-BE49-F238E27FC236}">
                <a16:creationId xmlns:a16="http://schemas.microsoft.com/office/drawing/2014/main" id="{E397EC7B-A236-ED01-2473-80C465985B85}"/>
              </a:ext>
            </a:extLst>
          </p:cNvPr>
          <p:cNvPicPr>
            <a:picLocks noChangeAspect="1"/>
          </p:cNvPicPr>
          <p:nvPr/>
        </p:nvPicPr>
        <p:blipFill rotWithShape="1">
          <a:blip r:embed="rId2">
            <a:alphaModFix amt="40000"/>
          </a:blip>
          <a:srcRect t="9147" r="-1" b="6561"/>
          <a:stretch/>
        </p:blipFill>
        <p:spPr>
          <a:xfrm>
            <a:off x="1525" y="10"/>
            <a:ext cx="12188951" cy="6857990"/>
          </a:xfrm>
          <a:prstGeom prst="rect">
            <a:avLst/>
          </a:prstGeom>
        </p:spPr>
      </p:pic>
      <p:grpSp>
        <p:nvGrpSpPr>
          <p:cNvPr id="14"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5" name="Oval 1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מלבן 3">
            <a:extLst>
              <a:ext uri="{FF2B5EF4-FFF2-40B4-BE49-F238E27FC236}">
                <a16:creationId xmlns:a16="http://schemas.microsoft.com/office/drawing/2014/main" id="{2E707BAE-D7FB-6DB9-C89B-76F6B1D67BE5}"/>
              </a:ext>
            </a:extLst>
          </p:cNvPr>
          <p:cNvSpPr/>
          <p:nvPr/>
        </p:nvSpPr>
        <p:spPr>
          <a:xfrm>
            <a:off x="2562606" y="1122363"/>
            <a:ext cx="7063739" cy="2387600"/>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5400">
                <a:ln w="0"/>
                <a:solidFill>
                  <a:srgbClr val="FFFFFF"/>
                </a:solidFill>
                <a:effectLst>
                  <a:outerShdw blurRad="38100" dist="19050" dir="2700000" algn="tl" rotWithShape="0">
                    <a:schemeClr val="dk1">
                      <a:alpha val="40000"/>
                    </a:schemeClr>
                  </a:outerShdw>
                </a:effectLst>
                <a:latin typeface="+mj-lt"/>
                <a:ea typeface="+mj-ea"/>
                <a:cs typeface="+mj-cs"/>
              </a:rPr>
              <a:t>VoiceCoach</a:t>
            </a:r>
            <a:endParaRPr lang="en-US" sz="5400" b="0" cap="none" spc="0">
              <a:ln w="0"/>
              <a:solidFill>
                <a:srgbClr val="FFFFFF"/>
              </a:solidFill>
              <a:effectLst>
                <a:outerShdw blurRad="38100" dist="19050" dir="2700000" algn="tl" rotWithShape="0">
                  <a:schemeClr val="dk1">
                    <a:alpha val="40000"/>
                  </a:schemeClr>
                </a:outerShdw>
              </a:effectLst>
              <a:latin typeface="+mj-lt"/>
              <a:ea typeface="+mj-ea"/>
              <a:cs typeface="+mj-cs"/>
            </a:endParaRPr>
          </a:p>
        </p:txBody>
      </p:sp>
      <p:sp>
        <p:nvSpPr>
          <p:cNvPr id="5" name="תיבת טקסט 4">
            <a:extLst>
              <a:ext uri="{FF2B5EF4-FFF2-40B4-BE49-F238E27FC236}">
                <a16:creationId xmlns:a16="http://schemas.microsoft.com/office/drawing/2014/main" id="{FB8739F1-DE18-8F8C-17B7-5FDD43C33212}"/>
              </a:ext>
            </a:extLst>
          </p:cNvPr>
          <p:cNvSpPr txBox="1"/>
          <p:nvPr/>
        </p:nvSpPr>
        <p:spPr>
          <a:xfrm>
            <a:off x="2562606" y="3602038"/>
            <a:ext cx="7063739" cy="1655762"/>
          </a:xfrm>
          <a:prstGeom prst="rect">
            <a:avLst/>
          </a:prstGeom>
        </p:spPr>
        <p:txBody>
          <a:bodyPr vert="horz" lIns="91440" tIns="45720" rIns="91440" bIns="45720" rtlCol="0">
            <a:normAutofit lnSpcReduction="10000"/>
          </a:bodyPr>
          <a:lstStyle/>
          <a:p>
            <a:pPr algn="ctr" rtl="0">
              <a:lnSpc>
                <a:spcPct val="90000"/>
              </a:lnSpc>
              <a:spcBef>
                <a:spcPts val="1000"/>
              </a:spcBef>
              <a:buClr>
                <a:schemeClr val="tx2">
                  <a:lumMod val="75000"/>
                  <a:lumOff val="25000"/>
                </a:schemeClr>
              </a:buClr>
            </a:pPr>
            <a:r>
              <a:rPr lang="he-IL" sz="2400" dirty="0">
                <a:solidFill>
                  <a:srgbClr val="FFFFFF"/>
                </a:solidFill>
              </a:rPr>
              <a:t>מטרת הפרויקט היא להכין נערים לקראת עלייה לתורה.</a:t>
            </a:r>
            <a:br>
              <a:rPr lang="en-US" sz="2400" dirty="0">
                <a:solidFill>
                  <a:srgbClr val="FFFFFF"/>
                </a:solidFill>
              </a:rPr>
            </a:br>
            <a:r>
              <a:rPr lang="he-IL" sz="2400" dirty="0">
                <a:solidFill>
                  <a:srgbClr val="FFFFFF"/>
                </a:solidFill>
              </a:rPr>
              <a:t>  האפליקציה מותקנת על הטלפון של התלמיד ובהינתן קטע קול עליו הוא רוצה להתאמן (מהרב) האפליקציה שלנו יודעת ליצור פידבק ולעזור לתלמיד להבין הכין הוא טעה וכך עוזרת לתלמיד להתאמן לקראת אחד הימים החשובים ביותר חייו!</a:t>
            </a:r>
            <a:endParaRPr lang="en-US" sz="2400" dirty="0">
              <a:solidFill>
                <a:srgbClr val="FFFFFF"/>
              </a:solidFill>
            </a:endParaRPr>
          </a:p>
        </p:txBody>
      </p:sp>
    </p:spTree>
    <p:extLst>
      <p:ext uri="{BB962C8B-B14F-4D97-AF65-F5344CB8AC3E}">
        <p14:creationId xmlns:p14="http://schemas.microsoft.com/office/powerpoint/2010/main" val="121943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25">
            <a:extLst>
              <a:ext uri="{FF2B5EF4-FFF2-40B4-BE49-F238E27FC236}">
                <a16:creationId xmlns:a16="http://schemas.microsoft.com/office/drawing/2014/main" id="{46B8C591-E06E-4AF9-A3E5-C01330AB4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27">
            <a:extLst>
              <a:ext uri="{FF2B5EF4-FFF2-40B4-BE49-F238E27FC236}">
                <a16:creationId xmlns:a16="http://schemas.microsoft.com/office/drawing/2014/main" id="{9AE153CA-1376-44CB-A21B-8CD1854F2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a:extLst>
              <a:ext uri="{FF2B5EF4-FFF2-40B4-BE49-F238E27FC236}">
                <a16:creationId xmlns:a16="http://schemas.microsoft.com/office/drawing/2014/main" id="{C904A841-440E-444C-BFCD-2C89FBC46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82868" y="310026"/>
            <a:ext cx="2210470" cy="6016634"/>
            <a:chOff x="2882868" y="310026"/>
            <a:chExt cx="2210470" cy="6016634"/>
          </a:xfrm>
        </p:grpSpPr>
        <p:sp>
          <p:nvSpPr>
            <p:cNvPr id="51" name="Oval 30">
              <a:extLst>
                <a:ext uri="{FF2B5EF4-FFF2-40B4-BE49-F238E27FC236}">
                  <a16:creationId xmlns:a16="http://schemas.microsoft.com/office/drawing/2014/main" id="{029BE2AB-F362-4095-9EF2-D49C8EB15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85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31">
              <a:extLst>
                <a:ext uri="{FF2B5EF4-FFF2-40B4-BE49-F238E27FC236}">
                  <a16:creationId xmlns:a16="http://schemas.microsoft.com/office/drawing/2014/main" id="{E21EBF8C-FAC8-4088-A086-339F3E1F0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79971"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32">
              <a:extLst>
                <a:ext uri="{FF2B5EF4-FFF2-40B4-BE49-F238E27FC236}">
                  <a16:creationId xmlns:a16="http://schemas.microsoft.com/office/drawing/2014/main" id="{DB045D8A-635E-4361-9DE8-7DB2BFF1C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82868" y="310026"/>
              <a:ext cx="226735" cy="226735"/>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33">
              <a:extLst>
                <a:ext uri="{FF2B5EF4-FFF2-40B4-BE49-F238E27FC236}">
                  <a16:creationId xmlns:a16="http://schemas.microsoft.com/office/drawing/2014/main" id="{E88D5673-E3B2-441A-A1E7-607A60D1A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9603" y="735547"/>
              <a:ext cx="466441" cy="4664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Oval 3">
            <a:extLst>
              <a:ext uri="{FF2B5EF4-FFF2-40B4-BE49-F238E27FC236}">
                <a16:creationId xmlns:a16="http://schemas.microsoft.com/office/drawing/2014/main" id="{C535EDB3-2F63-4999-8B7A-CA972195F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7392" y="284085"/>
            <a:ext cx="1571298" cy="15712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37">
            <a:extLst>
              <a:ext uri="{FF2B5EF4-FFF2-40B4-BE49-F238E27FC236}">
                <a16:creationId xmlns:a16="http://schemas.microsoft.com/office/drawing/2014/main" id="{66205148-5CF8-4F53-A14B-3FDB2506B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0338" y="1937788"/>
            <a:ext cx="3529419" cy="35294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
            <a:extLst>
              <a:ext uri="{FF2B5EF4-FFF2-40B4-BE49-F238E27FC236}">
                <a16:creationId xmlns:a16="http://schemas.microsoft.com/office/drawing/2014/main" id="{A645B0AB-4405-4E09-A54D-69724DD04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50" y="433212"/>
            <a:ext cx="2249928" cy="2249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מורה">
            <a:extLst>
              <a:ext uri="{FF2B5EF4-FFF2-40B4-BE49-F238E27FC236}">
                <a16:creationId xmlns:a16="http://schemas.microsoft.com/office/drawing/2014/main" id="{BA3EFB0C-6529-65E4-796D-D15DEF2B87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203" y="863165"/>
            <a:ext cx="1390022" cy="1390022"/>
          </a:xfrm>
          <a:prstGeom prst="rect">
            <a:avLst/>
          </a:prstGeom>
        </p:spPr>
      </p:pic>
      <p:pic>
        <p:nvPicPr>
          <p:cNvPr id="58" name="Graphic 41">
            <a:extLst>
              <a:ext uri="{FF2B5EF4-FFF2-40B4-BE49-F238E27FC236}">
                <a16:creationId xmlns:a16="http://schemas.microsoft.com/office/drawing/2014/main" id="{21F08E27-7D88-41ED-8D3C-932439152B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4696" y="284084"/>
            <a:ext cx="1571299" cy="1571299"/>
          </a:xfrm>
          <a:prstGeom prst="rect">
            <a:avLst/>
          </a:prstGeom>
        </p:spPr>
      </p:pic>
      <p:sp>
        <p:nvSpPr>
          <p:cNvPr id="59" name="Oval 1">
            <a:extLst>
              <a:ext uri="{FF2B5EF4-FFF2-40B4-BE49-F238E27FC236}">
                <a16:creationId xmlns:a16="http://schemas.microsoft.com/office/drawing/2014/main" id="{90729CFA-21E8-4BE3-B244-6BDD2A7B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50" y="4296175"/>
            <a:ext cx="1996328" cy="199632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45">
            <a:extLst>
              <a:ext uri="{FF2B5EF4-FFF2-40B4-BE49-F238E27FC236}">
                <a16:creationId xmlns:a16="http://schemas.microsoft.com/office/drawing/2014/main" id="{C946B235-46B0-4C8D-982A-B3160849A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0816" y="4316647"/>
            <a:ext cx="1958942" cy="1958942"/>
          </a:xfrm>
          <a:prstGeom prst="rect">
            <a:avLst/>
          </a:prstGeom>
        </p:spPr>
      </p:pic>
      <p:pic>
        <p:nvPicPr>
          <p:cNvPr id="5" name="תמונה 4">
            <a:extLst>
              <a:ext uri="{FF2B5EF4-FFF2-40B4-BE49-F238E27FC236}">
                <a16:creationId xmlns:a16="http://schemas.microsoft.com/office/drawing/2014/main" id="{869A26E5-71E9-2511-6E32-CEF925365ED7}"/>
              </a:ext>
            </a:extLst>
          </p:cNvPr>
          <p:cNvPicPr>
            <a:picLocks noChangeAspect="1"/>
          </p:cNvPicPr>
          <p:nvPr/>
        </p:nvPicPr>
        <p:blipFill>
          <a:blip r:embed="rId8"/>
          <a:stretch>
            <a:fillRect/>
          </a:stretch>
        </p:blipFill>
        <p:spPr>
          <a:xfrm>
            <a:off x="2560780" y="2992569"/>
            <a:ext cx="2224242" cy="1351226"/>
          </a:xfrm>
          <a:prstGeom prst="rect">
            <a:avLst/>
          </a:prstGeom>
        </p:spPr>
      </p:pic>
      <p:sp>
        <p:nvSpPr>
          <p:cNvPr id="3" name="מציין מיקום תוכן 2">
            <a:extLst>
              <a:ext uri="{FF2B5EF4-FFF2-40B4-BE49-F238E27FC236}">
                <a16:creationId xmlns:a16="http://schemas.microsoft.com/office/drawing/2014/main" id="{E1309755-6A6A-B5D5-492D-BCBD6D255021}"/>
              </a:ext>
            </a:extLst>
          </p:cNvPr>
          <p:cNvSpPr>
            <a:spLocks noGrp="1"/>
          </p:cNvSpPr>
          <p:nvPr>
            <p:ph idx="1"/>
          </p:nvPr>
        </p:nvSpPr>
        <p:spPr>
          <a:xfrm>
            <a:off x="6365358" y="3428999"/>
            <a:ext cx="5049402" cy="2747963"/>
          </a:xfrm>
        </p:spPr>
        <p:txBody>
          <a:bodyPr anchor="t">
            <a:normAutofit/>
          </a:bodyPr>
          <a:lstStyle/>
          <a:p>
            <a:pPr rtl="1"/>
            <a:r>
              <a:rPr lang="he-IL" sz="1800" dirty="0"/>
              <a:t>כיצד היית משפר את המערכת?</a:t>
            </a:r>
          </a:p>
          <a:p>
            <a:pPr rtl="1"/>
            <a:r>
              <a:rPr lang="he-IL" sz="1800"/>
              <a:t>האם נהנת </a:t>
            </a:r>
            <a:r>
              <a:rPr lang="he-IL" sz="1800" dirty="0"/>
              <a:t>ללמוד\ללמד דרך האפליקציה או שמא עדיף ללמוד בצורה פרונטלית?</a:t>
            </a:r>
          </a:p>
          <a:p>
            <a:pPr rtl="1"/>
            <a:r>
              <a:rPr lang="he-IL" sz="1800" dirty="0"/>
              <a:t>איך המערכת עזרה לך?</a:t>
            </a:r>
          </a:p>
          <a:p>
            <a:pPr rtl="1"/>
            <a:r>
              <a:rPr lang="he-IL" sz="1800" dirty="0"/>
              <a:t>ממה הכי התרשמת באפליקציה?</a:t>
            </a:r>
          </a:p>
          <a:p>
            <a:pPr rtl="1"/>
            <a:r>
              <a:rPr lang="he-IL" sz="1800" dirty="0"/>
              <a:t>האם הרגשת שחסר משהו?</a:t>
            </a:r>
          </a:p>
        </p:txBody>
      </p:sp>
    </p:spTree>
    <p:extLst>
      <p:ext uri="{BB962C8B-B14F-4D97-AF65-F5344CB8AC3E}">
        <p14:creationId xmlns:p14="http://schemas.microsoft.com/office/powerpoint/2010/main" val="3174936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כותרת 1">
            <a:extLst>
              <a:ext uri="{FF2B5EF4-FFF2-40B4-BE49-F238E27FC236}">
                <a16:creationId xmlns:a16="http://schemas.microsoft.com/office/drawing/2014/main" id="{63E90C82-24BF-062B-8CF1-9EEB4F3DB5CA}"/>
              </a:ext>
            </a:extLst>
          </p:cNvPr>
          <p:cNvSpPr>
            <a:spLocks noGrp="1"/>
          </p:cNvSpPr>
          <p:nvPr>
            <p:ph type="title"/>
          </p:nvPr>
        </p:nvSpPr>
        <p:spPr>
          <a:xfrm>
            <a:off x="777240" y="777240"/>
            <a:ext cx="4606280" cy="2493876"/>
          </a:xfrm>
        </p:spPr>
        <p:txBody>
          <a:bodyPr anchor="b">
            <a:normAutofit/>
          </a:bodyPr>
          <a:lstStyle/>
          <a:p>
            <a:r>
              <a:rPr lang="he-IL" sz="4400" dirty="0"/>
              <a:t>שאלות דמוגרפיות</a:t>
            </a:r>
            <a:endParaRPr lang="en-IL" sz="4400" dirty="0"/>
          </a:p>
        </p:txBody>
      </p:sp>
      <p:sp>
        <p:nvSpPr>
          <p:cNvPr id="3" name="מציין מיקום תוכן 2">
            <a:extLst>
              <a:ext uri="{FF2B5EF4-FFF2-40B4-BE49-F238E27FC236}">
                <a16:creationId xmlns:a16="http://schemas.microsoft.com/office/drawing/2014/main" id="{85927C3A-6F76-15C6-995D-5B35B97FDFCE}"/>
              </a:ext>
            </a:extLst>
          </p:cNvPr>
          <p:cNvSpPr>
            <a:spLocks noGrp="1"/>
          </p:cNvSpPr>
          <p:nvPr>
            <p:ph idx="1"/>
          </p:nvPr>
        </p:nvSpPr>
        <p:spPr>
          <a:xfrm>
            <a:off x="777240" y="3428999"/>
            <a:ext cx="4606280" cy="2747963"/>
          </a:xfrm>
        </p:spPr>
        <p:txBody>
          <a:bodyPr anchor="t">
            <a:normAutofit/>
          </a:bodyPr>
          <a:lstStyle/>
          <a:p>
            <a:r>
              <a:rPr lang="he-IL" sz="1800" dirty="0"/>
              <a:t>החלק הראשון של הסקר מורכב ממספר שאלות כלליות וקצרות הנוגעים למאפיינים הדמוגרפיים של המשתמשים כגון מקום מגורים ופרטי השימוש שלהם במערכת.</a:t>
            </a:r>
            <a:br>
              <a:rPr lang="en-US" sz="1800" dirty="0"/>
            </a:br>
            <a:r>
              <a:rPr lang="he-IL" sz="1800" dirty="0"/>
              <a:t>כיוון שהמשתמשים העיקריים במערכת מחולקים ל2- רבנים ותלמידים נפריד את השאלות הדמוגרפיות המיועדות לכל פלח משתמשים</a:t>
            </a:r>
            <a:endParaRPr lang="en-IL" sz="1800" dirty="0"/>
          </a:p>
        </p:txBody>
      </p:sp>
      <p:sp>
        <p:nvSpPr>
          <p:cNvPr id="14"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6"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7" name="Oval 16">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בית">
            <a:extLst>
              <a:ext uri="{FF2B5EF4-FFF2-40B4-BE49-F238E27FC236}">
                <a16:creationId xmlns:a16="http://schemas.microsoft.com/office/drawing/2014/main" id="{2D5741F3-AFE6-C8FB-35ED-973FFFCC99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9594" y="2480831"/>
            <a:ext cx="3536756" cy="3536756"/>
          </a:xfrm>
          <a:prstGeom prst="rect">
            <a:avLst/>
          </a:prstGeom>
        </p:spPr>
      </p:pic>
    </p:spTree>
    <p:extLst>
      <p:ext uri="{BB962C8B-B14F-4D97-AF65-F5344CB8AC3E}">
        <p14:creationId xmlns:p14="http://schemas.microsoft.com/office/powerpoint/2010/main" val="40039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37">
            <a:extLst>
              <a:ext uri="{FF2B5EF4-FFF2-40B4-BE49-F238E27FC236}">
                <a16:creationId xmlns:a16="http://schemas.microsoft.com/office/drawing/2014/main" id="{4E30456D-43C0-469A-8A5F-EFD61DCEB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9">
            <a:extLst>
              <a:ext uri="{FF2B5EF4-FFF2-40B4-BE49-F238E27FC236}">
                <a16:creationId xmlns:a16="http://schemas.microsoft.com/office/drawing/2014/main" id="{173E55DA-BD2B-4E6F-A0DF-F6F8B7AFB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כותרת 1">
            <a:extLst>
              <a:ext uri="{FF2B5EF4-FFF2-40B4-BE49-F238E27FC236}">
                <a16:creationId xmlns:a16="http://schemas.microsoft.com/office/drawing/2014/main" id="{8940684F-B8BC-0466-A047-16CAADAC173F}"/>
              </a:ext>
            </a:extLst>
          </p:cNvPr>
          <p:cNvSpPr>
            <a:spLocks noGrp="1"/>
          </p:cNvSpPr>
          <p:nvPr>
            <p:ph type="title"/>
          </p:nvPr>
        </p:nvSpPr>
        <p:spPr>
          <a:xfrm>
            <a:off x="6365358" y="777240"/>
            <a:ext cx="5049402" cy="2493876"/>
          </a:xfrm>
        </p:spPr>
        <p:txBody>
          <a:bodyPr anchor="b">
            <a:normAutofit/>
          </a:bodyPr>
          <a:lstStyle/>
          <a:p>
            <a:r>
              <a:rPr lang="he-IL" sz="4400"/>
              <a:t>שאלות לרבנים</a:t>
            </a:r>
            <a:endParaRPr lang="en-IL" sz="4400"/>
          </a:p>
        </p:txBody>
      </p:sp>
      <p:sp>
        <p:nvSpPr>
          <p:cNvPr id="90" name="Oval 2">
            <a:extLst>
              <a:ext uri="{FF2B5EF4-FFF2-40B4-BE49-F238E27FC236}">
                <a16:creationId xmlns:a16="http://schemas.microsoft.com/office/drawing/2014/main" id="{14E52A7E-D14B-4665-A982-36A1E5727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50" y="433212"/>
            <a:ext cx="2249928" cy="224992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Decorative Circles">
            <a:extLst>
              <a:ext uri="{FF2B5EF4-FFF2-40B4-BE49-F238E27FC236}">
                <a16:creationId xmlns:a16="http://schemas.microsoft.com/office/drawing/2014/main" id="{EDF75AED-D188-48BA-B1ED-FED81521A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82868" y="310026"/>
            <a:ext cx="2210470" cy="6016634"/>
            <a:chOff x="2882868" y="310026"/>
            <a:chExt cx="2210470" cy="6016634"/>
          </a:xfrm>
        </p:grpSpPr>
        <p:sp>
          <p:nvSpPr>
            <p:cNvPr id="92" name="Oval 44">
              <a:extLst>
                <a:ext uri="{FF2B5EF4-FFF2-40B4-BE49-F238E27FC236}">
                  <a16:creationId xmlns:a16="http://schemas.microsoft.com/office/drawing/2014/main" id="{46562A60-C1C1-4C93-B065-2A3761B37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85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45">
              <a:extLst>
                <a:ext uri="{FF2B5EF4-FFF2-40B4-BE49-F238E27FC236}">
                  <a16:creationId xmlns:a16="http://schemas.microsoft.com/office/drawing/2014/main" id="{85BA9690-91E7-464D-977B-ED254722E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79971"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0FA2A56-17A7-4CCE-9070-B5D98CE0E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82868" y="310026"/>
              <a:ext cx="226735" cy="226735"/>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966807F-38A6-4DF4-9E4B-B5F740D96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9603" y="735547"/>
              <a:ext cx="466441" cy="46644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3">
            <a:extLst>
              <a:ext uri="{FF2B5EF4-FFF2-40B4-BE49-F238E27FC236}">
                <a16:creationId xmlns:a16="http://schemas.microsoft.com/office/drawing/2014/main" id="{B82F73F8-AE36-4658-ADE1-9E56256FF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7392" y="284085"/>
            <a:ext cx="1571298" cy="157129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a:extLst>
              <a:ext uri="{FF2B5EF4-FFF2-40B4-BE49-F238E27FC236}">
                <a16:creationId xmlns:a16="http://schemas.microsoft.com/office/drawing/2014/main" id="{3F06BFBA-4D90-4D74-9853-F1E5040614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4696" y="284084"/>
            <a:ext cx="1571299" cy="1571299"/>
          </a:xfrm>
          <a:prstGeom prst="rect">
            <a:avLst/>
          </a:prstGeom>
        </p:spPr>
      </p:pic>
      <p:sp>
        <p:nvSpPr>
          <p:cNvPr id="54" name="Oval 1">
            <a:extLst>
              <a:ext uri="{FF2B5EF4-FFF2-40B4-BE49-F238E27FC236}">
                <a16:creationId xmlns:a16="http://schemas.microsoft.com/office/drawing/2014/main" id="{C016CF18-8176-46FE-A2E3-D7A231770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50" y="4296175"/>
            <a:ext cx="1996328" cy="199632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חצים המצביעים לכיוון האור">
            <a:extLst>
              <a:ext uri="{FF2B5EF4-FFF2-40B4-BE49-F238E27FC236}">
                <a16:creationId xmlns:a16="http://schemas.microsoft.com/office/drawing/2014/main" id="{4F88A928-042D-10FF-F684-3397B393674E}"/>
              </a:ext>
            </a:extLst>
          </p:cNvPr>
          <p:cNvPicPr>
            <a:picLocks noChangeAspect="1"/>
          </p:cNvPicPr>
          <p:nvPr/>
        </p:nvPicPr>
        <p:blipFill rotWithShape="1">
          <a:blip r:embed="rId4"/>
          <a:srcRect r="33252" b="3"/>
          <a:stretch/>
        </p:blipFill>
        <p:spPr>
          <a:xfrm>
            <a:off x="1958441" y="1917249"/>
            <a:ext cx="3592919" cy="3592919"/>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56" name="Graphic 55">
            <a:extLst>
              <a:ext uri="{FF2B5EF4-FFF2-40B4-BE49-F238E27FC236}">
                <a16:creationId xmlns:a16="http://schemas.microsoft.com/office/drawing/2014/main" id="{D8A58F6A-0145-417A-9CF6-AD4198648A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duotone>
              <a:prstClr val="black"/>
              <a:schemeClr val="accent2">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5118" y="433212"/>
            <a:ext cx="2288059" cy="2288059"/>
          </a:xfrm>
          <a:prstGeom prst="rect">
            <a:avLst/>
          </a:prstGeom>
        </p:spPr>
      </p:pic>
      <p:pic>
        <p:nvPicPr>
          <p:cNvPr id="58" name="Graphic 57">
            <a:extLst>
              <a:ext uri="{FF2B5EF4-FFF2-40B4-BE49-F238E27FC236}">
                <a16:creationId xmlns:a16="http://schemas.microsoft.com/office/drawing/2014/main" id="{BD4E3174-E6D1-4DF1-8E44-1E44417B5B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3992" y="4296175"/>
            <a:ext cx="1958942" cy="1958942"/>
          </a:xfrm>
          <a:prstGeom prst="rect">
            <a:avLst/>
          </a:prstGeom>
        </p:spPr>
      </p:pic>
      <p:sp>
        <p:nvSpPr>
          <p:cNvPr id="33" name="מציין מיקום תוכן 2">
            <a:extLst>
              <a:ext uri="{FF2B5EF4-FFF2-40B4-BE49-F238E27FC236}">
                <a16:creationId xmlns:a16="http://schemas.microsoft.com/office/drawing/2014/main" id="{5D3DF2F6-C292-FAA5-D19F-7A6B1FFA4362}"/>
              </a:ext>
            </a:extLst>
          </p:cNvPr>
          <p:cNvSpPr>
            <a:spLocks noGrp="1"/>
          </p:cNvSpPr>
          <p:nvPr>
            <p:ph idx="1"/>
          </p:nvPr>
        </p:nvSpPr>
        <p:spPr>
          <a:xfrm>
            <a:off x="6365358" y="3428999"/>
            <a:ext cx="5049402" cy="2747963"/>
          </a:xfrm>
        </p:spPr>
        <p:txBody>
          <a:bodyPr anchor="t">
            <a:normAutofit/>
          </a:bodyPr>
          <a:lstStyle/>
          <a:p>
            <a:pPr rtl="1"/>
            <a:r>
              <a:rPr lang="he-IL" sz="1800"/>
              <a:t>מהו גילך?</a:t>
            </a:r>
          </a:p>
          <a:p>
            <a:pPr rtl="1"/>
            <a:r>
              <a:rPr lang="he-IL" sz="1800"/>
              <a:t>מהיכן אתה בארץ?</a:t>
            </a:r>
          </a:p>
          <a:p>
            <a:pPr rtl="1"/>
            <a:r>
              <a:rPr lang="he-IL" sz="1800"/>
              <a:t>כמה תלמידים יש אצלך בתקופת זמן נתונה?</a:t>
            </a:r>
          </a:p>
          <a:p>
            <a:pPr rtl="1"/>
            <a:r>
              <a:rPr lang="he-IL" sz="1800"/>
              <a:t>האם אתה נוהג לתת לתלמידים "שיעורי בית"?</a:t>
            </a:r>
          </a:p>
          <a:p>
            <a:pPr rtl="1"/>
            <a:r>
              <a:rPr lang="he-IL" sz="1800"/>
              <a:t>האם אתה מתכוון שהתלמידים ישתמשו באפליקציה גם בלעדייך או שמא רק בנוכחותך?</a:t>
            </a:r>
            <a:endParaRPr lang="en-IL" sz="1800"/>
          </a:p>
        </p:txBody>
      </p:sp>
    </p:spTree>
    <p:extLst>
      <p:ext uri="{BB962C8B-B14F-4D97-AF65-F5344CB8AC3E}">
        <p14:creationId xmlns:p14="http://schemas.microsoft.com/office/powerpoint/2010/main" val="239014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מציין מיקום תוכן 2">
            <a:extLst>
              <a:ext uri="{FF2B5EF4-FFF2-40B4-BE49-F238E27FC236}">
                <a16:creationId xmlns:a16="http://schemas.microsoft.com/office/drawing/2014/main" id="{ACCA0501-4AC3-9DCD-4D91-1FD8667D97A1}"/>
              </a:ext>
            </a:extLst>
          </p:cNvPr>
          <p:cNvGraphicFramePr>
            <a:graphicFrameLocks noGrp="1"/>
          </p:cNvGraphicFramePr>
          <p:nvPr>
            <p:ph idx="1"/>
            <p:extLst>
              <p:ext uri="{D42A27DB-BD31-4B8C-83A1-F6EECF244321}">
                <p14:modId xmlns:p14="http://schemas.microsoft.com/office/powerpoint/2010/main" val="1135257379"/>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תמונה 5">
            <a:extLst>
              <a:ext uri="{FF2B5EF4-FFF2-40B4-BE49-F238E27FC236}">
                <a16:creationId xmlns:a16="http://schemas.microsoft.com/office/drawing/2014/main" id="{5349CF07-DC6C-014F-B99B-2C6C3FF40055}"/>
              </a:ext>
            </a:extLst>
          </p:cNvPr>
          <p:cNvPicPr>
            <a:picLocks noChangeAspect="1"/>
          </p:cNvPicPr>
          <p:nvPr/>
        </p:nvPicPr>
        <p:blipFill>
          <a:blip r:embed="rId7"/>
          <a:stretch>
            <a:fillRect/>
          </a:stretch>
        </p:blipFill>
        <p:spPr>
          <a:xfrm>
            <a:off x="555412" y="2125097"/>
            <a:ext cx="3247178" cy="2810897"/>
          </a:xfrm>
          <a:prstGeom prst="rect">
            <a:avLst/>
          </a:prstGeom>
        </p:spPr>
      </p:pic>
      <p:sp>
        <p:nvSpPr>
          <p:cNvPr id="7" name="מלבן 6">
            <a:extLst>
              <a:ext uri="{FF2B5EF4-FFF2-40B4-BE49-F238E27FC236}">
                <a16:creationId xmlns:a16="http://schemas.microsoft.com/office/drawing/2014/main" id="{37BC78E9-9E35-B430-78AD-EDD33E70F963}"/>
              </a:ext>
            </a:extLst>
          </p:cNvPr>
          <p:cNvSpPr/>
          <p:nvPr/>
        </p:nvSpPr>
        <p:spPr>
          <a:xfrm>
            <a:off x="7169823" y="203093"/>
            <a:ext cx="4799712" cy="923330"/>
          </a:xfrm>
          <a:prstGeom prst="rect">
            <a:avLst/>
          </a:prstGeom>
          <a:noFill/>
        </p:spPr>
        <p:txBody>
          <a:bodyPr wrap="non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שאלות לתלמידים</a:t>
            </a:r>
          </a:p>
        </p:txBody>
      </p:sp>
    </p:spTree>
    <p:extLst>
      <p:ext uri="{BB962C8B-B14F-4D97-AF65-F5344CB8AC3E}">
        <p14:creationId xmlns:p14="http://schemas.microsoft.com/office/powerpoint/2010/main" val="189713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משקפיים מעל ספר">
            <a:extLst>
              <a:ext uri="{FF2B5EF4-FFF2-40B4-BE49-F238E27FC236}">
                <a16:creationId xmlns:a16="http://schemas.microsoft.com/office/drawing/2014/main" id="{2D270EBF-D32D-9916-B557-A0FEC16B4EAD}"/>
              </a:ext>
            </a:extLst>
          </p:cNvPr>
          <p:cNvPicPr>
            <a:picLocks noChangeAspect="1"/>
          </p:cNvPicPr>
          <p:nvPr/>
        </p:nvPicPr>
        <p:blipFill rotWithShape="1">
          <a:blip r:embed="rId2">
            <a:alphaModFix amt="35000"/>
          </a:blip>
          <a:srcRect t="14101" r="-1" b="971"/>
          <a:stretch/>
        </p:blipFill>
        <p:spPr>
          <a:xfrm>
            <a:off x="1525" y="10"/>
            <a:ext cx="12188951" cy="6857990"/>
          </a:xfrm>
          <a:prstGeom prst="rect">
            <a:avLst/>
          </a:prstGeom>
        </p:spPr>
      </p:pic>
      <p:grpSp>
        <p:nvGrpSpPr>
          <p:cNvPr id="1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כותרת 1">
            <a:extLst>
              <a:ext uri="{FF2B5EF4-FFF2-40B4-BE49-F238E27FC236}">
                <a16:creationId xmlns:a16="http://schemas.microsoft.com/office/drawing/2014/main" id="{6815A9AE-6F66-0EFA-678D-5803974E5D18}"/>
              </a:ext>
            </a:extLst>
          </p:cNvPr>
          <p:cNvSpPr>
            <a:spLocks noGrp="1"/>
          </p:cNvSpPr>
          <p:nvPr>
            <p:ph type="title"/>
          </p:nvPr>
        </p:nvSpPr>
        <p:spPr>
          <a:xfrm>
            <a:off x="3327722" y="777240"/>
            <a:ext cx="5782804" cy="2493876"/>
          </a:xfrm>
        </p:spPr>
        <p:txBody>
          <a:bodyPr anchor="b">
            <a:normAutofit/>
          </a:bodyPr>
          <a:lstStyle/>
          <a:p>
            <a:pPr algn="ctr" rtl="1"/>
            <a:r>
              <a:rPr lang="he-IL" sz="4400">
                <a:solidFill>
                  <a:srgbClr val="FFFFFF"/>
                </a:solidFill>
              </a:rPr>
              <a:t>שימוש במערכת</a:t>
            </a:r>
            <a:endParaRPr lang="en-IL" sz="4400">
              <a:solidFill>
                <a:srgbClr val="FFFFFF"/>
              </a:solidFill>
            </a:endParaRPr>
          </a:p>
        </p:txBody>
      </p:sp>
      <p:sp>
        <p:nvSpPr>
          <p:cNvPr id="3" name="מציין מיקום תוכן 2">
            <a:extLst>
              <a:ext uri="{FF2B5EF4-FFF2-40B4-BE49-F238E27FC236}">
                <a16:creationId xmlns:a16="http://schemas.microsoft.com/office/drawing/2014/main" id="{CB98DFAF-E8E6-61C2-ACE9-EEFE1F05259E}"/>
              </a:ext>
            </a:extLst>
          </p:cNvPr>
          <p:cNvSpPr>
            <a:spLocks noGrp="1"/>
          </p:cNvSpPr>
          <p:nvPr>
            <p:ph idx="1"/>
          </p:nvPr>
        </p:nvSpPr>
        <p:spPr>
          <a:xfrm>
            <a:off x="3327722" y="3429000"/>
            <a:ext cx="5782804" cy="2333562"/>
          </a:xfrm>
        </p:spPr>
        <p:txBody>
          <a:bodyPr anchor="t">
            <a:normAutofit/>
          </a:bodyPr>
          <a:lstStyle/>
          <a:p>
            <a:pPr algn="ctr" rtl="1"/>
            <a:r>
              <a:rPr lang="he-IL" sz="1800" dirty="0">
                <a:solidFill>
                  <a:srgbClr val="FFFFFF"/>
                </a:solidFill>
              </a:rPr>
              <a:t>בחלק השני של הסקר ננסה ללמוד מהמשתמשים על חווית השימוש שלהם באפליקציה ונקודות לשיפור ושימור גם כאן נחלק את הסקר ל2 חלקים- עבור התלמידים ועבור הרבנים </a:t>
            </a:r>
            <a:endParaRPr lang="en-IL" sz="1800" dirty="0">
              <a:solidFill>
                <a:srgbClr val="FFFFFF"/>
              </a:solidFill>
            </a:endParaRPr>
          </a:p>
        </p:txBody>
      </p:sp>
    </p:spTree>
    <p:extLst>
      <p:ext uri="{BB962C8B-B14F-4D97-AF65-F5344CB8AC3E}">
        <p14:creationId xmlns:p14="http://schemas.microsoft.com/office/powerpoint/2010/main" val="382543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כותרת 1">
            <a:extLst>
              <a:ext uri="{FF2B5EF4-FFF2-40B4-BE49-F238E27FC236}">
                <a16:creationId xmlns:a16="http://schemas.microsoft.com/office/drawing/2014/main" id="{B0E5E920-FD99-45B8-8EE2-352CE5039E7A}"/>
              </a:ext>
            </a:extLst>
          </p:cNvPr>
          <p:cNvSpPr>
            <a:spLocks noGrp="1"/>
          </p:cNvSpPr>
          <p:nvPr>
            <p:ph type="title"/>
          </p:nvPr>
        </p:nvSpPr>
        <p:spPr>
          <a:xfrm>
            <a:off x="3327722" y="777240"/>
            <a:ext cx="5782804" cy="2493876"/>
          </a:xfrm>
        </p:spPr>
        <p:txBody>
          <a:bodyPr anchor="b">
            <a:normAutofit/>
          </a:bodyPr>
          <a:lstStyle/>
          <a:p>
            <a:pPr algn="ctr"/>
            <a:r>
              <a:rPr lang="en-US" sz="4400" dirty="0"/>
              <a:t>User Experience</a:t>
            </a:r>
            <a:endParaRPr lang="en-IL" sz="4400" dirty="0"/>
          </a:p>
        </p:txBody>
      </p:sp>
      <p:sp>
        <p:nvSpPr>
          <p:cNvPr id="3" name="מציין מיקום תוכן 2">
            <a:extLst>
              <a:ext uri="{FF2B5EF4-FFF2-40B4-BE49-F238E27FC236}">
                <a16:creationId xmlns:a16="http://schemas.microsoft.com/office/drawing/2014/main" id="{42E347B3-D6D0-3393-20B0-30C7B2DEA07E}"/>
              </a:ext>
            </a:extLst>
          </p:cNvPr>
          <p:cNvSpPr>
            <a:spLocks noGrp="1"/>
          </p:cNvSpPr>
          <p:nvPr>
            <p:ph idx="1"/>
          </p:nvPr>
        </p:nvSpPr>
        <p:spPr>
          <a:xfrm>
            <a:off x="3327722" y="3429000"/>
            <a:ext cx="5782804" cy="2333562"/>
          </a:xfrm>
        </p:spPr>
        <p:txBody>
          <a:bodyPr anchor="t">
            <a:normAutofit/>
          </a:bodyPr>
          <a:lstStyle/>
          <a:p>
            <a:pPr algn="ctr" rtl="1"/>
            <a:r>
              <a:rPr lang="he-IL" sz="1700"/>
              <a:t>החלק השני של הסקר עוסק בחווית השימוש של המשתמשים באפליקציה ועל כל שאלה הם יכולים לתת ציון של 1 עד 5 כך ש-</a:t>
            </a:r>
            <a:br>
              <a:rPr lang="en-US" sz="1700"/>
            </a:br>
            <a:r>
              <a:rPr lang="he-IL" sz="1700"/>
              <a:t>1- לא מסכים בכלל</a:t>
            </a:r>
            <a:br>
              <a:rPr lang="en-US" sz="1700"/>
            </a:br>
            <a:r>
              <a:rPr lang="he-IL" sz="1700"/>
              <a:t>2- לא מסכים</a:t>
            </a:r>
            <a:br>
              <a:rPr lang="en-US" sz="1700"/>
            </a:br>
            <a:r>
              <a:rPr lang="he-IL" sz="1700"/>
              <a:t>3- ניטרלי</a:t>
            </a:r>
            <a:br>
              <a:rPr lang="en-US" sz="1700"/>
            </a:br>
            <a:r>
              <a:rPr lang="he-IL" sz="1700"/>
              <a:t>4- מסכים</a:t>
            </a:r>
            <a:br>
              <a:rPr lang="en-US" sz="1700"/>
            </a:br>
            <a:r>
              <a:rPr lang="he-IL" sz="1700"/>
              <a:t>5- מסכים מאוד</a:t>
            </a:r>
          </a:p>
        </p:txBody>
      </p:sp>
      <p:grpSp>
        <p:nvGrpSpPr>
          <p:cNvPr id="38"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40"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42"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44"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5629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כותרת 1">
            <a:extLst>
              <a:ext uri="{FF2B5EF4-FFF2-40B4-BE49-F238E27FC236}">
                <a16:creationId xmlns:a16="http://schemas.microsoft.com/office/drawing/2014/main" id="{F985341C-0CA7-0550-F68E-8611E902D56C}"/>
              </a:ext>
            </a:extLst>
          </p:cNvPr>
          <p:cNvSpPr>
            <a:spLocks noGrp="1"/>
          </p:cNvSpPr>
          <p:nvPr>
            <p:ph type="title"/>
          </p:nvPr>
        </p:nvSpPr>
        <p:spPr>
          <a:xfrm>
            <a:off x="770878" y="952022"/>
            <a:ext cx="4606280" cy="5157049"/>
          </a:xfrm>
        </p:spPr>
        <p:txBody>
          <a:bodyPr anchor="ctr">
            <a:normAutofit/>
          </a:bodyPr>
          <a:lstStyle/>
          <a:p>
            <a:pPr rtl="1"/>
            <a:r>
              <a:rPr lang="he-IL" sz="4400"/>
              <a:t>שאלות לתלמידים</a:t>
            </a:r>
            <a:endParaRPr lang="en-IL" sz="4400"/>
          </a:p>
        </p:txBody>
      </p:sp>
      <p:sp>
        <p:nvSpPr>
          <p:cNvPr id="13" name="Freeform: Shape 12">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מציין מיקום תוכן 2">
            <a:extLst>
              <a:ext uri="{FF2B5EF4-FFF2-40B4-BE49-F238E27FC236}">
                <a16:creationId xmlns:a16="http://schemas.microsoft.com/office/drawing/2014/main" id="{FDD84866-CD9B-6F8D-8A69-92748E179212}"/>
              </a:ext>
            </a:extLst>
          </p:cNvPr>
          <p:cNvGraphicFramePr>
            <a:graphicFrameLocks noGrp="1"/>
          </p:cNvGraphicFramePr>
          <p:nvPr>
            <p:ph idx="1"/>
            <p:extLst>
              <p:ext uri="{D42A27DB-BD31-4B8C-83A1-F6EECF244321}">
                <p14:modId xmlns:p14="http://schemas.microsoft.com/office/powerpoint/2010/main" val="22708341"/>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04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00BDBBB-E20A-EBB4-04AB-4F47B507608C}"/>
              </a:ext>
            </a:extLst>
          </p:cNvPr>
          <p:cNvSpPr>
            <a:spLocks noGrp="1"/>
          </p:cNvSpPr>
          <p:nvPr>
            <p:ph type="title"/>
          </p:nvPr>
        </p:nvSpPr>
        <p:spPr/>
        <p:txBody>
          <a:bodyPr/>
          <a:lstStyle/>
          <a:p>
            <a:pPr algn="r"/>
            <a:r>
              <a:rPr lang="he-IL" dirty="0"/>
              <a:t>שאלות לרבנים</a:t>
            </a:r>
            <a:endParaRPr lang="en-IL" dirty="0"/>
          </a:p>
        </p:txBody>
      </p:sp>
      <p:graphicFrame>
        <p:nvGraphicFramePr>
          <p:cNvPr id="5" name="מציין מיקום תוכן 2">
            <a:extLst>
              <a:ext uri="{FF2B5EF4-FFF2-40B4-BE49-F238E27FC236}">
                <a16:creationId xmlns:a16="http://schemas.microsoft.com/office/drawing/2014/main" id="{9CEC4134-5E77-B01E-B277-4C31302A56BE}"/>
              </a:ext>
            </a:extLst>
          </p:cNvPr>
          <p:cNvGraphicFramePr>
            <a:graphicFrameLocks noGrp="1"/>
          </p:cNvGraphicFramePr>
          <p:nvPr>
            <p:ph idx="1"/>
            <p:extLst>
              <p:ext uri="{D42A27DB-BD31-4B8C-83A1-F6EECF244321}">
                <p14:modId xmlns:p14="http://schemas.microsoft.com/office/powerpoint/2010/main" val="3783830407"/>
              </p:ext>
            </p:extLst>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76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D19AF-EDD0-494F-A668-3C9A85AB0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7A2D7E7-57AE-432D-AE89-3C58E3A5C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כותרת 1">
            <a:extLst>
              <a:ext uri="{FF2B5EF4-FFF2-40B4-BE49-F238E27FC236}">
                <a16:creationId xmlns:a16="http://schemas.microsoft.com/office/drawing/2014/main" id="{CC1C9884-CC8C-BD2E-11E2-E886B9DFEF34}"/>
              </a:ext>
            </a:extLst>
          </p:cNvPr>
          <p:cNvSpPr>
            <a:spLocks noGrp="1"/>
          </p:cNvSpPr>
          <p:nvPr>
            <p:ph type="title"/>
          </p:nvPr>
        </p:nvSpPr>
        <p:spPr>
          <a:xfrm>
            <a:off x="777239" y="777240"/>
            <a:ext cx="5091641" cy="2483914"/>
          </a:xfrm>
        </p:spPr>
        <p:txBody>
          <a:bodyPr anchor="t">
            <a:normAutofit/>
          </a:bodyPr>
          <a:lstStyle/>
          <a:p>
            <a:r>
              <a:rPr lang="he-IL" sz="4400"/>
              <a:t>שאלות כלליות</a:t>
            </a:r>
            <a:endParaRPr lang="en-IL" sz="4400"/>
          </a:p>
        </p:txBody>
      </p:sp>
      <p:sp>
        <p:nvSpPr>
          <p:cNvPr id="3" name="מציין מיקום תוכן 2">
            <a:extLst>
              <a:ext uri="{FF2B5EF4-FFF2-40B4-BE49-F238E27FC236}">
                <a16:creationId xmlns:a16="http://schemas.microsoft.com/office/drawing/2014/main" id="{3B1D9EDB-C73F-3C26-80A6-FF1DAA08628B}"/>
              </a:ext>
            </a:extLst>
          </p:cNvPr>
          <p:cNvSpPr>
            <a:spLocks noGrp="1"/>
          </p:cNvSpPr>
          <p:nvPr>
            <p:ph idx="1"/>
          </p:nvPr>
        </p:nvSpPr>
        <p:spPr>
          <a:xfrm>
            <a:off x="5923722" y="777240"/>
            <a:ext cx="5605207" cy="2483915"/>
          </a:xfrm>
        </p:spPr>
        <p:txBody>
          <a:bodyPr anchor="t">
            <a:normAutofit/>
          </a:bodyPr>
          <a:lstStyle/>
          <a:p>
            <a:pPr marL="0" indent="0">
              <a:buNone/>
            </a:pPr>
            <a:r>
              <a:rPr lang="he-IL" sz="1800" dirty="0"/>
              <a:t>שאלות פתוחות בהן העונים על הסקר יוכלו להכניס טקסט חושי וזאת בכדי לתת את נקודתם מבטם האישית על האפליקציה בנוסף לנקודות לשיפור ושימור</a:t>
            </a:r>
          </a:p>
        </p:txBody>
      </p:sp>
      <p:sp>
        <p:nvSpPr>
          <p:cNvPr id="14" name="Oval 13">
            <a:extLst>
              <a:ext uri="{FF2B5EF4-FFF2-40B4-BE49-F238E27FC236}">
                <a16:creationId xmlns:a16="http://schemas.microsoft.com/office/drawing/2014/main" id="{ADE3144B-BCB4-4822-8A57-67EA3E42D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4658" y="3605774"/>
            <a:ext cx="2818880" cy="2818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191472CF-E5AF-4004-89BE-68493A33A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4621" y="3777735"/>
            <a:ext cx="8582679" cy="2709586"/>
            <a:chOff x="364621" y="3777735"/>
            <a:chExt cx="8582679" cy="2709586"/>
          </a:xfrm>
        </p:grpSpPr>
        <p:sp>
          <p:nvSpPr>
            <p:cNvPr id="17" name="Oval 16">
              <a:extLst>
                <a:ext uri="{FF2B5EF4-FFF2-40B4-BE49-F238E27FC236}">
                  <a16:creationId xmlns:a16="http://schemas.microsoft.com/office/drawing/2014/main" id="{1FC68B5E-E213-4B6F-9021-3252F7EF7D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300000">
              <a:off x="1106627" y="377773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2F0789C-2863-4A00-B159-D26E57A0D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0859" y="6020880"/>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4F17583-897D-433C-8A49-518E20CBE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90987" y="573577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8C8E099-22B3-402E-AE44-020A1161E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300000">
              <a:off x="364621" y="4128028"/>
              <a:ext cx="466441" cy="466441"/>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083395B-7728-4651-BF4E-4303EC4A1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0837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Oval 2">
            <a:extLst>
              <a:ext uri="{FF2B5EF4-FFF2-40B4-BE49-F238E27FC236}">
                <a16:creationId xmlns:a16="http://schemas.microsoft.com/office/drawing/2014/main" id="{29B46F1E-750E-4F4F-A345-D0F9395CE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1986" y="4426000"/>
            <a:ext cx="2770875" cy="2431999"/>
          </a:xfrm>
          <a:custGeom>
            <a:avLst/>
            <a:gdLst>
              <a:gd name="connsiteX0" fmla="*/ 374769 w 2166102"/>
              <a:gd name="connsiteY0" fmla="*/ 0 h 1901189"/>
              <a:gd name="connsiteX1" fmla="*/ 1791334 w 2166102"/>
              <a:gd name="connsiteY1" fmla="*/ 0 h 1901189"/>
              <a:gd name="connsiteX2" fmla="*/ 1848884 w 2166102"/>
              <a:gd name="connsiteY2" fmla="*/ 52305 h 1901189"/>
              <a:gd name="connsiteX3" fmla="*/ 2166102 w 2166102"/>
              <a:gd name="connsiteY3" fmla="*/ 818138 h 1901189"/>
              <a:gd name="connsiteX4" fmla="*/ 1083051 w 2166102"/>
              <a:gd name="connsiteY4" fmla="*/ 1901189 h 1901189"/>
              <a:gd name="connsiteX5" fmla="*/ 0 w 2166102"/>
              <a:gd name="connsiteY5" fmla="*/ 818138 h 1901189"/>
              <a:gd name="connsiteX6" fmla="*/ 317218 w 2166102"/>
              <a:gd name="connsiteY6" fmla="*/ 52305 h 190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6102" h="1901189">
                <a:moveTo>
                  <a:pt x="374769" y="0"/>
                </a:moveTo>
                <a:lnTo>
                  <a:pt x="1791334" y="0"/>
                </a:lnTo>
                <a:lnTo>
                  <a:pt x="1848884" y="52305"/>
                </a:lnTo>
                <a:cubicBezTo>
                  <a:pt x="2044877" y="248299"/>
                  <a:pt x="2166102" y="519062"/>
                  <a:pt x="2166102" y="818138"/>
                </a:cubicBezTo>
                <a:cubicBezTo>
                  <a:pt x="2166102" y="1416291"/>
                  <a:pt x="1681204" y="1901189"/>
                  <a:pt x="1083051" y="1901189"/>
                </a:cubicBezTo>
                <a:cubicBezTo>
                  <a:pt x="484898" y="1901189"/>
                  <a:pt x="0" y="1416291"/>
                  <a:pt x="0" y="818138"/>
                </a:cubicBezTo>
                <a:cubicBezTo>
                  <a:pt x="0" y="519062"/>
                  <a:pt x="121225" y="248299"/>
                  <a:pt x="317218" y="5230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6AD96081-639A-44DD-A2A4-372A76F58F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261" t="9657" r="9803" b="21813"/>
          <a:stretch/>
        </p:blipFill>
        <p:spPr>
          <a:xfrm>
            <a:off x="449201" y="4371568"/>
            <a:ext cx="2827761" cy="2486431"/>
          </a:xfrm>
          <a:prstGeom prst="rect">
            <a:avLst/>
          </a:prstGeom>
        </p:spPr>
      </p:pic>
      <p:pic>
        <p:nvPicPr>
          <p:cNvPr id="7" name="Graphic 6" descr="שאלות">
            <a:extLst>
              <a:ext uri="{FF2B5EF4-FFF2-40B4-BE49-F238E27FC236}">
                <a16:creationId xmlns:a16="http://schemas.microsoft.com/office/drawing/2014/main" id="{E356284B-A5F1-01F7-E612-C79E13FF93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23133" y="4227064"/>
            <a:ext cx="1689927" cy="1689927"/>
          </a:xfrm>
          <a:prstGeom prst="rect">
            <a:avLst/>
          </a:prstGeom>
        </p:spPr>
      </p:pic>
      <p:sp>
        <p:nvSpPr>
          <p:cNvPr id="27" name="Oval 26">
            <a:extLst>
              <a:ext uri="{FF2B5EF4-FFF2-40B4-BE49-F238E27FC236}">
                <a16:creationId xmlns:a16="http://schemas.microsoft.com/office/drawing/2014/main" id="{C53769EE-3457-45CB-9B60-C36C84D7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2825" y="3389187"/>
            <a:ext cx="2051331" cy="205133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a:extLst>
              <a:ext uri="{FF2B5EF4-FFF2-40B4-BE49-F238E27FC236}">
                <a16:creationId xmlns:a16="http://schemas.microsoft.com/office/drawing/2014/main" id="{271DE046-331F-4424-B267-9F793BAF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82825" y="3389186"/>
            <a:ext cx="2051331" cy="2051331"/>
          </a:xfrm>
          <a:prstGeom prst="rect">
            <a:avLst/>
          </a:prstGeom>
        </p:spPr>
      </p:pic>
      <p:sp>
        <p:nvSpPr>
          <p:cNvPr id="31" name="Oval 1">
            <a:extLst>
              <a:ext uri="{FF2B5EF4-FFF2-40B4-BE49-F238E27FC236}">
                <a16:creationId xmlns:a16="http://schemas.microsoft.com/office/drawing/2014/main" id="{695A5B4F-A2E8-45D1-ABCA-CB7ACFAA8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1885" y="4227065"/>
            <a:ext cx="2680115" cy="263093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pic>
        <p:nvPicPr>
          <p:cNvPr id="33" name="Graphic 32">
            <a:extLst>
              <a:ext uri="{FF2B5EF4-FFF2-40B4-BE49-F238E27FC236}">
                <a16:creationId xmlns:a16="http://schemas.microsoft.com/office/drawing/2014/main" id="{9CB15A90-1FB9-4B7A-9D88-7880241C51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4708" t="12528" r="20784" b="22781"/>
          <a:stretch/>
        </p:blipFill>
        <p:spPr>
          <a:xfrm>
            <a:off x="9666658" y="4325538"/>
            <a:ext cx="2525342" cy="2532462"/>
          </a:xfrm>
          <a:prstGeom prst="rect">
            <a:avLst/>
          </a:prstGeom>
        </p:spPr>
      </p:pic>
    </p:spTree>
    <p:extLst>
      <p:ext uri="{BB962C8B-B14F-4D97-AF65-F5344CB8AC3E}">
        <p14:creationId xmlns:p14="http://schemas.microsoft.com/office/powerpoint/2010/main" val="3478281744"/>
      </p:ext>
    </p:extLst>
  </p:cSld>
  <p:clrMapOvr>
    <a:masterClrMapping/>
  </p:clrMapOvr>
</p:sld>
</file>

<file path=ppt/theme/theme1.xml><?xml version="1.0" encoding="utf-8"?>
<a:theme xmlns:a="http://schemas.openxmlformats.org/drawingml/2006/main" name="ConfettiVTI">
  <a:themeElements>
    <a:clrScheme name="AnalogousFromRegularSeed_2SEEDS">
      <a:dk1>
        <a:srgbClr val="000000"/>
      </a:dk1>
      <a:lt1>
        <a:srgbClr val="FFFFFF"/>
      </a:lt1>
      <a:dk2>
        <a:srgbClr val="402441"/>
      </a:dk2>
      <a:lt2>
        <a:srgbClr val="E2E8E7"/>
      </a:lt2>
      <a:accent1>
        <a:srgbClr val="D51738"/>
      </a:accent1>
      <a:accent2>
        <a:srgbClr val="E72999"/>
      </a:accent2>
      <a:accent3>
        <a:srgbClr val="E75829"/>
      </a:accent3>
      <a:accent4>
        <a:srgbClr val="14BA6A"/>
      </a:accent4>
      <a:accent5>
        <a:srgbClr val="20B7AD"/>
      </a:accent5>
      <a:accent6>
        <a:srgbClr val="1792D5"/>
      </a:accent6>
      <a:hlink>
        <a:srgbClr val="309282"/>
      </a:hlink>
      <a:folHlink>
        <a:srgbClr val="7F7F7F"/>
      </a:folHlink>
    </a:clrScheme>
    <a:fontScheme name="Custom 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48</TotalTime>
  <Words>405</Words>
  <Application>Microsoft Office PowerPoint</Application>
  <PresentationFormat>מסך רחב</PresentationFormat>
  <Paragraphs>42</Paragraphs>
  <Slides>10</Slides>
  <Notes>0</Notes>
  <HiddenSlides>0</HiddenSlides>
  <MMClips>0</MMClips>
  <ScaleCrop>false</ScaleCrop>
  <HeadingPairs>
    <vt:vector size="6" baseType="variant">
      <vt:variant>
        <vt:lpstr>גופנים בשימוש</vt:lpstr>
      </vt:variant>
      <vt:variant>
        <vt:i4>1</vt:i4>
      </vt:variant>
      <vt:variant>
        <vt:lpstr>ערכת נושא</vt:lpstr>
      </vt:variant>
      <vt:variant>
        <vt:i4>1</vt:i4>
      </vt:variant>
      <vt:variant>
        <vt:lpstr>כותרות שקופיות</vt:lpstr>
      </vt:variant>
      <vt:variant>
        <vt:i4>10</vt:i4>
      </vt:variant>
    </vt:vector>
  </HeadingPairs>
  <TitlesOfParts>
    <vt:vector size="12" baseType="lpstr">
      <vt:lpstr>Arial</vt:lpstr>
      <vt:lpstr>ConfettiVTI</vt:lpstr>
      <vt:lpstr>מצגת של PowerPoint‏</vt:lpstr>
      <vt:lpstr>שאלות דמוגרפיות</vt:lpstr>
      <vt:lpstr>שאלות לרבנים</vt:lpstr>
      <vt:lpstr>מצגת של PowerPoint‏</vt:lpstr>
      <vt:lpstr>שימוש במערכת</vt:lpstr>
      <vt:lpstr>User Experience</vt:lpstr>
      <vt:lpstr>שאלות לתלמידים</vt:lpstr>
      <vt:lpstr>שאלות לרבנים</vt:lpstr>
      <vt:lpstr>שאלות כלליות</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nave avraham</dc:creator>
  <cp:lastModifiedBy>nave avraham</cp:lastModifiedBy>
  <cp:revision>1</cp:revision>
  <dcterms:created xsi:type="dcterms:W3CDTF">2024-05-28T14:37:27Z</dcterms:created>
  <dcterms:modified xsi:type="dcterms:W3CDTF">2024-05-28T15:25:59Z</dcterms:modified>
</cp:coreProperties>
</file>