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8" r:id="rId3"/>
    <p:sldId id="285" r:id="rId4"/>
    <p:sldId id="293" r:id="rId5"/>
    <p:sldId id="295" r:id="rId6"/>
    <p:sldId id="294" r:id="rId7"/>
    <p:sldId id="297" r:id="rId8"/>
    <p:sldId id="298" r:id="rId9"/>
    <p:sldId id="300" r:id="rId10"/>
    <p:sldId id="303" r:id="rId11"/>
  </p:sldIdLst>
  <p:sldSz cx="19010313" cy="10693400"/>
  <p:notesSz cx="7556500" cy="10693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4" userDrawn="1">
          <p15:clr>
            <a:srgbClr val="A4A3A4"/>
          </p15:clr>
        </p15:guide>
        <p15:guide id="2" pos="612" userDrawn="1">
          <p15:clr>
            <a:srgbClr val="A4A3A4"/>
          </p15:clr>
        </p15:guide>
        <p15:guide id="3" orient="horz" pos="63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F00"/>
    <a:srgbClr val="E3B525"/>
    <a:srgbClr val="009EF3"/>
    <a:srgbClr val="FFA1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4660"/>
  </p:normalViewPr>
  <p:slideViewPr>
    <p:cSldViewPr showGuides="1">
      <p:cViewPr varScale="1">
        <p:scale>
          <a:sx n="48" d="100"/>
          <a:sy n="48" d="100"/>
        </p:scale>
        <p:origin x="936" y="62"/>
      </p:cViewPr>
      <p:guideLst>
        <p:guide orient="horz" pos="344"/>
        <p:guide pos="612"/>
        <p:guide orient="horz" pos="634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A2BF3456-A29E-41FE-BFB7-B24F24BEE47B}" type="datetimeFigureOut">
              <a:rPr lang="cs-CZ" smtClean="0"/>
              <a:t>24.02.2025</a:t>
            </a:fld>
            <a:endParaRPr lang="cs-CZ"/>
          </a:p>
        </p:txBody>
      </p:sp>
      <p:sp>
        <p:nvSpPr>
          <p:cNvPr id="4" name="Slide Image Placeholder 3"/>
          <p:cNvSpPr>
            <a:spLocks noGrp="1" noRot="1" noChangeAspect="1"/>
          </p:cNvSpPr>
          <p:nvPr>
            <p:ph type="sldImg" idx="2"/>
          </p:nvPr>
        </p:nvSpPr>
        <p:spPr>
          <a:xfrm>
            <a:off x="571500" y="1336675"/>
            <a:ext cx="6413500" cy="3608388"/>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DD95B543-0236-4AEE-9F15-C7CF1150485F}" type="slidenum">
              <a:rPr lang="cs-CZ" smtClean="0"/>
              <a:t>‹#›</a:t>
            </a:fld>
            <a:endParaRPr lang="cs-CZ"/>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76289" y="1750055"/>
            <a:ext cx="14257735" cy="3722887"/>
          </a:xfrm>
        </p:spPr>
        <p:txBody>
          <a:bodyPr anchor="b"/>
          <a:lstStyle>
            <a:lvl1pPr algn="ctr">
              <a:defRPr sz="9355"/>
            </a:lvl1pPr>
          </a:lstStyle>
          <a:p>
            <a:r>
              <a:rPr lang="en-US"/>
              <a:t>Click to edit Master title style</a:t>
            </a:r>
            <a:endParaRPr lang="en-US" dirty="0"/>
          </a:p>
        </p:txBody>
      </p:sp>
      <p:sp>
        <p:nvSpPr>
          <p:cNvPr id="3" name="Subtitle 2"/>
          <p:cNvSpPr>
            <a:spLocks noGrp="1"/>
          </p:cNvSpPr>
          <p:nvPr>
            <p:ph type="subTitle" idx="1"/>
          </p:nvPr>
        </p:nvSpPr>
        <p:spPr>
          <a:xfrm>
            <a:off x="2376289" y="5616511"/>
            <a:ext cx="14257735" cy="2581762"/>
          </a:xfrm>
        </p:spPr>
        <p:txBody>
          <a:bodyPr/>
          <a:lstStyle>
            <a:lvl1pPr marL="0" indent="0" algn="ctr">
              <a:buNone/>
              <a:defRPr sz="3740"/>
            </a:lvl1pPr>
            <a:lvl2pPr marL="713105" indent="0" algn="ctr">
              <a:buNone/>
              <a:defRPr sz="3120"/>
            </a:lvl2pPr>
            <a:lvl3pPr marL="1425575" indent="0" algn="ctr">
              <a:buNone/>
              <a:defRPr sz="2805"/>
            </a:lvl3pPr>
            <a:lvl4pPr marL="2138680" indent="0" algn="ctr">
              <a:buNone/>
              <a:defRPr sz="2495"/>
            </a:lvl4pPr>
            <a:lvl5pPr marL="2851150" indent="0" algn="ctr">
              <a:buNone/>
              <a:defRPr sz="2495"/>
            </a:lvl5pPr>
            <a:lvl6pPr marL="3564255" indent="0" algn="ctr">
              <a:buNone/>
              <a:defRPr sz="2495"/>
            </a:lvl6pPr>
            <a:lvl7pPr marL="4277360" indent="0" algn="ctr">
              <a:buNone/>
              <a:defRPr sz="2495"/>
            </a:lvl7pPr>
            <a:lvl8pPr marL="4989830" indent="0" algn="ctr">
              <a:buNone/>
              <a:defRPr sz="2495"/>
            </a:lvl8pPr>
            <a:lvl9pPr marL="5702935" indent="0" algn="ctr">
              <a:buNone/>
              <a:defRPr sz="249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2/24/2025</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2/24/2025</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604255" y="569325"/>
            <a:ext cx="4099099" cy="90621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06959" y="569325"/>
            <a:ext cx="12059667" cy="9062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2/24/2025</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085841" y="615454"/>
            <a:ext cx="16838313" cy="1234809"/>
          </a:xfrm>
        </p:spPr>
        <p:txBody>
          <a:bodyPr lIns="0" tIns="0" rIns="0" bIns="0"/>
          <a:lstStyle>
            <a:lvl1pPr algn="ctr" fontAlgn="base">
              <a:defRPr sz="4990">
                <a:solidFill>
                  <a:schemeClr val="tx1">
                    <a:lumMod val="85000"/>
                    <a:lumOff val="15000"/>
                  </a:schemeClr>
                </a:solidFill>
                <a:latin typeface="+mj-lt"/>
              </a:defRPr>
            </a:lvl1pPr>
          </a:lstStyle>
          <a:p>
            <a:r>
              <a:rPr lang="en-US" dirty="0"/>
              <a:t>Click to add title</a:t>
            </a:r>
          </a:p>
        </p:txBody>
      </p:sp>
      <p:sp>
        <p:nvSpPr>
          <p:cNvPr id="3" name="日期占位符 2"/>
          <p:cNvSpPr>
            <a:spLocks noGrp="1"/>
          </p:cNvSpPr>
          <p:nvPr>
            <p:ph type="dt" sz="half" idx="10"/>
            <p:custDataLst>
              <p:tags r:id="rId2"/>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p>
        </p:txBody>
      </p:sp>
      <p:sp>
        <p:nvSpPr>
          <p:cNvPr id="4" name="页脚占位符 3"/>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4"/>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2/24/2025</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7058" y="2665925"/>
            <a:ext cx="16396395" cy="4448157"/>
          </a:xfrm>
        </p:spPr>
        <p:txBody>
          <a:bodyPr anchor="b"/>
          <a:lstStyle>
            <a:lvl1pPr>
              <a:defRPr sz="9355"/>
            </a:lvl1pPr>
          </a:lstStyle>
          <a:p>
            <a:r>
              <a:rPr lang="en-US"/>
              <a:t>Click to edit Master title style</a:t>
            </a:r>
            <a:endParaRPr lang="en-US" dirty="0"/>
          </a:p>
        </p:txBody>
      </p:sp>
      <p:sp>
        <p:nvSpPr>
          <p:cNvPr id="3" name="Text Placeholder 2"/>
          <p:cNvSpPr>
            <a:spLocks noGrp="1"/>
          </p:cNvSpPr>
          <p:nvPr>
            <p:ph type="body" idx="1"/>
          </p:nvPr>
        </p:nvSpPr>
        <p:spPr>
          <a:xfrm>
            <a:off x="1297058" y="7156164"/>
            <a:ext cx="16396395" cy="2339180"/>
          </a:xfrm>
        </p:spPr>
        <p:txBody>
          <a:bodyPr/>
          <a:lstStyle>
            <a:lvl1pPr marL="0" indent="0">
              <a:buNone/>
              <a:defRPr sz="3740">
                <a:solidFill>
                  <a:schemeClr val="tx1">
                    <a:tint val="75000"/>
                  </a:schemeClr>
                </a:solidFill>
              </a:defRPr>
            </a:lvl1pPr>
            <a:lvl2pPr marL="713105" indent="0">
              <a:buNone/>
              <a:defRPr sz="3120">
                <a:solidFill>
                  <a:schemeClr val="tx1">
                    <a:tint val="75000"/>
                  </a:schemeClr>
                </a:solidFill>
              </a:defRPr>
            </a:lvl2pPr>
            <a:lvl3pPr marL="1425575" indent="0">
              <a:buNone/>
              <a:defRPr sz="2805">
                <a:solidFill>
                  <a:schemeClr val="tx1">
                    <a:tint val="75000"/>
                  </a:schemeClr>
                </a:solidFill>
              </a:defRPr>
            </a:lvl3pPr>
            <a:lvl4pPr marL="2138680" indent="0">
              <a:buNone/>
              <a:defRPr sz="2495">
                <a:solidFill>
                  <a:schemeClr val="tx1">
                    <a:tint val="75000"/>
                  </a:schemeClr>
                </a:solidFill>
              </a:defRPr>
            </a:lvl4pPr>
            <a:lvl5pPr marL="2851150" indent="0">
              <a:buNone/>
              <a:defRPr sz="2495">
                <a:solidFill>
                  <a:schemeClr val="tx1">
                    <a:tint val="75000"/>
                  </a:schemeClr>
                </a:solidFill>
              </a:defRPr>
            </a:lvl5pPr>
            <a:lvl6pPr marL="3564255" indent="0">
              <a:buNone/>
              <a:defRPr sz="2495">
                <a:solidFill>
                  <a:schemeClr val="tx1">
                    <a:tint val="75000"/>
                  </a:schemeClr>
                </a:solidFill>
              </a:defRPr>
            </a:lvl6pPr>
            <a:lvl7pPr marL="4277360" indent="0">
              <a:buNone/>
              <a:defRPr sz="2495">
                <a:solidFill>
                  <a:schemeClr val="tx1">
                    <a:tint val="75000"/>
                  </a:schemeClr>
                </a:solidFill>
              </a:defRPr>
            </a:lvl7pPr>
            <a:lvl8pPr marL="4989830" indent="0">
              <a:buNone/>
              <a:defRPr sz="2495">
                <a:solidFill>
                  <a:schemeClr val="tx1">
                    <a:tint val="75000"/>
                  </a:schemeClr>
                </a:solidFill>
              </a:defRPr>
            </a:lvl8pPr>
            <a:lvl9pPr marL="5702935" indent="0">
              <a:buNone/>
              <a:defRPr sz="249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2/24/2025</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06959"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623971"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2/24/2025</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09435" y="569326"/>
            <a:ext cx="16396395" cy="206689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09436" y="2621369"/>
            <a:ext cx="8042253" cy="1284692"/>
          </a:xfrm>
        </p:spPr>
        <p:txBody>
          <a:bodyPr anchor="b"/>
          <a:lstStyle>
            <a:lvl1pPr marL="0" indent="0">
              <a:buNone/>
              <a:defRPr sz="3740" b="1"/>
            </a:lvl1pPr>
            <a:lvl2pPr marL="713105" indent="0">
              <a:buNone/>
              <a:defRPr sz="3120" b="1"/>
            </a:lvl2pPr>
            <a:lvl3pPr marL="1425575" indent="0">
              <a:buNone/>
              <a:defRPr sz="2805" b="1"/>
            </a:lvl3pPr>
            <a:lvl4pPr marL="2138680" indent="0">
              <a:buNone/>
              <a:defRPr sz="2495" b="1"/>
            </a:lvl4pPr>
            <a:lvl5pPr marL="2851150" indent="0">
              <a:buNone/>
              <a:defRPr sz="2495" b="1"/>
            </a:lvl5pPr>
            <a:lvl6pPr marL="3564255" indent="0">
              <a:buNone/>
              <a:defRPr sz="2495" b="1"/>
            </a:lvl6pPr>
            <a:lvl7pPr marL="4277360" indent="0">
              <a:buNone/>
              <a:defRPr sz="2495" b="1"/>
            </a:lvl7pPr>
            <a:lvl8pPr marL="4989830" indent="0">
              <a:buNone/>
              <a:defRPr sz="2495" b="1"/>
            </a:lvl8pPr>
            <a:lvl9pPr marL="5702935" indent="0">
              <a:buNone/>
              <a:defRPr sz="2495" b="1"/>
            </a:lvl9pPr>
          </a:lstStyle>
          <a:p>
            <a:pPr lvl="0"/>
            <a:r>
              <a:rPr lang="en-US"/>
              <a:t>Click to edit Master text styles</a:t>
            </a:r>
          </a:p>
        </p:txBody>
      </p:sp>
      <p:sp>
        <p:nvSpPr>
          <p:cNvPr id="4" name="Content Placeholder 3"/>
          <p:cNvSpPr>
            <a:spLocks noGrp="1"/>
          </p:cNvSpPr>
          <p:nvPr>
            <p:ph sz="half" idx="2"/>
          </p:nvPr>
        </p:nvSpPr>
        <p:spPr>
          <a:xfrm>
            <a:off x="1309436" y="3906061"/>
            <a:ext cx="8042253"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23971" y="2621369"/>
            <a:ext cx="8081859" cy="1284692"/>
          </a:xfrm>
        </p:spPr>
        <p:txBody>
          <a:bodyPr anchor="b"/>
          <a:lstStyle>
            <a:lvl1pPr marL="0" indent="0">
              <a:buNone/>
              <a:defRPr sz="3740" b="1"/>
            </a:lvl1pPr>
            <a:lvl2pPr marL="713105" indent="0">
              <a:buNone/>
              <a:defRPr sz="3120" b="1"/>
            </a:lvl2pPr>
            <a:lvl3pPr marL="1425575" indent="0">
              <a:buNone/>
              <a:defRPr sz="2805" b="1"/>
            </a:lvl3pPr>
            <a:lvl4pPr marL="2138680" indent="0">
              <a:buNone/>
              <a:defRPr sz="2495" b="1"/>
            </a:lvl4pPr>
            <a:lvl5pPr marL="2851150" indent="0">
              <a:buNone/>
              <a:defRPr sz="2495" b="1"/>
            </a:lvl5pPr>
            <a:lvl6pPr marL="3564255" indent="0">
              <a:buNone/>
              <a:defRPr sz="2495" b="1"/>
            </a:lvl6pPr>
            <a:lvl7pPr marL="4277360" indent="0">
              <a:buNone/>
              <a:defRPr sz="2495" b="1"/>
            </a:lvl7pPr>
            <a:lvl8pPr marL="4989830" indent="0">
              <a:buNone/>
              <a:defRPr sz="2495" b="1"/>
            </a:lvl8pPr>
            <a:lvl9pPr marL="5702935" indent="0">
              <a:buNone/>
              <a:defRPr sz="2495" b="1"/>
            </a:lvl9pPr>
          </a:lstStyle>
          <a:p>
            <a:pPr lvl="0"/>
            <a:r>
              <a:rPr lang="en-US"/>
              <a:t>Click to edit Master text styles</a:t>
            </a:r>
          </a:p>
        </p:txBody>
      </p:sp>
      <p:sp>
        <p:nvSpPr>
          <p:cNvPr id="6" name="Content Placeholder 5"/>
          <p:cNvSpPr>
            <a:spLocks noGrp="1"/>
          </p:cNvSpPr>
          <p:nvPr>
            <p:ph sz="quarter" idx="4"/>
          </p:nvPr>
        </p:nvSpPr>
        <p:spPr>
          <a:xfrm>
            <a:off x="9623971" y="3906061"/>
            <a:ext cx="8081859"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2/24/2025</a:t>
            </a:fld>
            <a:endParaRPr lang="en-US" dirty="0"/>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B6F15528-21DE-4FAA-801E-634DDDAF4B2B}" type="slidenum">
              <a:rPr lang="cs-CZ" smtClean="0"/>
              <a:t>‹#›</a:t>
            </a:fld>
            <a:endParaRPr lang="cs-CZ"/>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2/24/2025</a:t>
            </a:fld>
            <a:endParaRPr lang="en-US" dirty="0"/>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B6F15528-21DE-4FAA-801E-634DDDAF4B2B}" type="slidenum">
              <a:rPr lang="cs-CZ" smtClean="0"/>
              <a:t>‹#›</a:t>
            </a:fld>
            <a:endParaRPr lang="cs-C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2/24/2025</a:t>
            </a:fld>
            <a:endParaRPr lang="en-US" dirty="0"/>
          </a:p>
        </p:txBody>
      </p:sp>
      <p:sp>
        <p:nvSpPr>
          <p:cNvPr id="3" name="Footer Placeholder 2"/>
          <p:cNvSpPr>
            <a:spLocks noGrp="1"/>
          </p:cNvSpPr>
          <p:nvPr>
            <p:ph type="ftr" sz="quarter" idx="11"/>
          </p:nvPr>
        </p:nvSpPr>
        <p:spPr/>
        <p:txBody>
          <a:bodyPr/>
          <a:lstStyle/>
          <a:p>
            <a:endParaRPr lang="cs-CZ"/>
          </a:p>
        </p:txBody>
      </p:sp>
      <p:sp>
        <p:nvSpPr>
          <p:cNvPr id="4" name="Slide Number Placeholder 3"/>
          <p:cNvSpPr>
            <a:spLocks noGrp="1"/>
          </p:cNvSpPr>
          <p:nvPr>
            <p:ph type="sldNum" sz="quarter" idx="12"/>
          </p:nvPr>
        </p:nvSpPr>
        <p:spPr/>
        <p:txBody>
          <a:bodyPr/>
          <a:lstStyle/>
          <a:p>
            <a:fld id="{B6F15528-21DE-4FAA-801E-634DDDAF4B2B}" type="slidenum">
              <a:rPr lang="cs-CZ" smtClean="0"/>
              <a:t>‹#›</a:t>
            </a:fld>
            <a:endParaRPr lang="cs-C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90"/>
            </a:lvl1pPr>
          </a:lstStyle>
          <a:p>
            <a:r>
              <a:rPr lang="en-US"/>
              <a:t>Click to edit Master title style</a:t>
            </a:r>
            <a:endParaRPr lang="en-US" dirty="0"/>
          </a:p>
        </p:txBody>
      </p:sp>
      <p:sp>
        <p:nvSpPr>
          <p:cNvPr id="3" name="Content Placeholder 2"/>
          <p:cNvSpPr>
            <a:spLocks noGrp="1"/>
          </p:cNvSpPr>
          <p:nvPr>
            <p:ph idx="1"/>
          </p:nvPr>
        </p:nvSpPr>
        <p:spPr>
          <a:xfrm>
            <a:off x="8081859" y="1539652"/>
            <a:ext cx="9623971" cy="7599245"/>
          </a:xfrm>
        </p:spPr>
        <p:txBody>
          <a:bodyPr/>
          <a:lstStyle>
            <a:lvl1pPr>
              <a:defRPr sz="4990"/>
            </a:lvl1pPr>
            <a:lvl2pPr>
              <a:defRPr sz="4365"/>
            </a:lvl2pPr>
            <a:lvl3pPr>
              <a:defRPr sz="3740"/>
            </a:lvl3pPr>
            <a:lvl4pPr>
              <a:defRPr sz="3120"/>
            </a:lvl4pPr>
            <a:lvl5pPr>
              <a:defRPr sz="3120"/>
            </a:lvl5pPr>
            <a:lvl6pPr>
              <a:defRPr sz="3120"/>
            </a:lvl6pPr>
            <a:lvl7pPr>
              <a:defRPr sz="3120"/>
            </a:lvl7pPr>
            <a:lvl8pPr>
              <a:defRPr sz="3120"/>
            </a:lvl8pPr>
            <a:lvl9pPr>
              <a:defRPr sz="31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3105" indent="0">
              <a:buNone/>
              <a:defRPr sz="2185"/>
            </a:lvl2pPr>
            <a:lvl3pPr marL="1425575" indent="0">
              <a:buNone/>
              <a:defRPr sz="1870"/>
            </a:lvl3pPr>
            <a:lvl4pPr marL="2138680" indent="0">
              <a:buNone/>
              <a:defRPr sz="1560"/>
            </a:lvl4pPr>
            <a:lvl5pPr marL="2851150" indent="0">
              <a:buNone/>
              <a:defRPr sz="1560"/>
            </a:lvl5pPr>
            <a:lvl6pPr marL="3564255" indent="0">
              <a:buNone/>
              <a:defRPr sz="1560"/>
            </a:lvl6pPr>
            <a:lvl7pPr marL="4277360" indent="0">
              <a:buNone/>
              <a:defRPr sz="1560"/>
            </a:lvl7pPr>
            <a:lvl8pPr marL="4989830" indent="0">
              <a:buNone/>
              <a:defRPr sz="1560"/>
            </a:lvl8pPr>
            <a:lvl9pPr marL="5702935" indent="0">
              <a:buNone/>
              <a:defRPr sz="156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2/24/2025</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90"/>
            </a:lvl1pPr>
          </a:lstStyle>
          <a:p>
            <a:r>
              <a:rPr lang="en-US"/>
              <a:t>Click to edit Master title style</a:t>
            </a:r>
            <a:endParaRPr lang="en-US" dirty="0"/>
          </a:p>
        </p:txBody>
      </p:sp>
      <p:sp>
        <p:nvSpPr>
          <p:cNvPr id="3" name="Picture Placeholder 2"/>
          <p:cNvSpPr>
            <a:spLocks noGrp="1" noChangeAspect="1"/>
          </p:cNvSpPr>
          <p:nvPr>
            <p:ph type="pic" idx="1"/>
          </p:nvPr>
        </p:nvSpPr>
        <p:spPr>
          <a:xfrm>
            <a:off x="8081859" y="1539652"/>
            <a:ext cx="9623971" cy="7599245"/>
          </a:xfrm>
        </p:spPr>
        <p:txBody>
          <a:bodyPr anchor="t"/>
          <a:lstStyle>
            <a:lvl1pPr marL="0" indent="0">
              <a:buNone/>
              <a:defRPr sz="4990"/>
            </a:lvl1pPr>
            <a:lvl2pPr marL="713105" indent="0">
              <a:buNone/>
              <a:defRPr sz="4365"/>
            </a:lvl2pPr>
            <a:lvl3pPr marL="1425575" indent="0">
              <a:buNone/>
              <a:defRPr sz="3740"/>
            </a:lvl3pPr>
            <a:lvl4pPr marL="2138680" indent="0">
              <a:buNone/>
              <a:defRPr sz="3120"/>
            </a:lvl4pPr>
            <a:lvl5pPr marL="2851150" indent="0">
              <a:buNone/>
              <a:defRPr sz="3120"/>
            </a:lvl5pPr>
            <a:lvl6pPr marL="3564255" indent="0">
              <a:buNone/>
              <a:defRPr sz="3120"/>
            </a:lvl6pPr>
            <a:lvl7pPr marL="4277360" indent="0">
              <a:buNone/>
              <a:defRPr sz="3120"/>
            </a:lvl7pPr>
            <a:lvl8pPr marL="4989830" indent="0">
              <a:buNone/>
              <a:defRPr sz="3120"/>
            </a:lvl8pPr>
            <a:lvl9pPr marL="5702935" indent="0">
              <a:buNone/>
              <a:defRPr sz="3120"/>
            </a:lvl9pPr>
          </a:lstStyle>
          <a:p>
            <a:r>
              <a:rPr lang="en-US"/>
              <a:t>Click icon to add picture</a:t>
            </a:r>
            <a:endParaRPr lang="en-US" dirty="0"/>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3105" indent="0">
              <a:buNone/>
              <a:defRPr sz="2185"/>
            </a:lvl2pPr>
            <a:lvl3pPr marL="1425575" indent="0">
              <a:buNone/>
              <a:defRPr sz="1870"/>
            </a:lvl3pPr>
            <a:lvl4pPr marL="2138680" indent="0">
              <a:buNone/>
              <a:defRPr sz="1560"/>
            </a:lvl4pPr>
            <a:lvl5pPr marL="2851150" indent="0">
              <a:buNone/>
              <a:defRPr sz="1560"/>
            </a:lvl5pPr>
            <a:lvl6pPr marL="3564255" indent="0">
              <a:buNone/>
              <a:defRPr sz="1560"/>
            </a:lvl6pPr>
            <a:lvl7pPr marL="4277360" indent="0">
              <a:buNone/>
              <a:defRPr sz="1560"/>
            </a:lvl7pPr>
            <a:lvl8pPr marL="4989830" indent="0">
              <a:buNone/>
              <a:defRPr sz="1560"/>
            </a:lvl8pPr>
            <a:lvl9pPr marL="5702935" indent="0">
              <a:buNone/>
              <a:defRPr sz="156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2/24/2025</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06959" y="569326"/>
            <a:ext cx="16396395" cy="206689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06959" y="2846623"/>
            <a:ext cx="16396395" cy="67848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06959" y="9911198"/>
            <a:ext cx="4277320" cy="569325"/>
          </a:xfrm>
          <a:prstGeom prst="rect">
            <a:avLst/>
          </a:prstGeom>
        </p:spPr>
        <p:txBody>
          <a:bodyPr vert="horz" lIns="91440" tIns="45720" rIns="91440" bIns="45720" rtlCol="0" anchor="ctr"/>
          <a:lstStyle>
            <a:lvl1pPr algn="l">
              <a:defRPr sz="1870">
                <a:solidFill>
                  <a:schemeClr val="tx1">
                    <a:tint val="75000"/>
                  </a:schemeClr>
                </a:solidFill>
              </a:defRPr>
            </a:lvl1pPr>
          </a:lstStyle>
          <a:p>
            <a:fld id="{1D8BD707-D9CF-40AE-B4C6-C98DA3205C09}" type="datetimeFigureOut">
              <a:rPr lang="en-US" smtClean="0"/>
              <a:t>2/24/2025</a:t>
            </a:fld>
            <a:endParaRPr lang="en-US" dirty="0"/>
          </a:p>
        </p:txBody>
      </p:sp>
      <p:sp>
        <p:nvSpPr>
          <p:cNvPr id="5" name="Footer Placeholder 4"/>
          <p:cNvSpPr>
            <a:spLocks noGrp="1"/>
          </p:cNvSpPr>
          <p:nvPr>
            <p:ph type="ftr" sz="quarter" idx="3"/>
          </p:nvPr>
        </p:nvSpPr>
        <p:spPr>
          <a:xfrm>
            <a:off x="6297166" y="9911198"/>
            <a:ext cx="6415981" cy="569325"/>
          </a:xfrm>
          <a:prstGeom prst="rect">
            <a:avLst/>
          </a:prstGeom>
        </p:spPr>
        <p:txBody>
          <a:bodyPr vert="horz" lIns="91440" tIns="45720" rIns="91440" bIns="45720" rtlCol="0" anchor="ctr"/>
          <a:lstStyle>
            <a:lvl1pPr algn="ctr">
              <a:defRPr sz="1870">
                <a:solidFill>
                  <a:schemeClr val="tx1">
                    <a:tint val="75000"/>
                  </a:schemeClr>
                </a:solidFill>
              </a:defRPr>
            </a:lvl1pPr>
          </a:lstStyle>
          <a:p>
            <a:endParaRPr lang="cs-CZ"/>
          </a:p>
        </p:txBody>
      </p:sp>
      <p:sp>
        <p:nvSpPr>
          <p:cNvPr id="6" name="Slide Number Placeholder 5"/>
          <p:cNvSpPr>
            <a:spLocks noGrp="1"/>
          </p:cNvSpPr>
          <p:nvPr>
            <p:ph type="sldNum" sz="quarter" idx="4"/>
          </p:nvPr>
        </p:nvSpPr>
        <p:spPr>
          <a:xfrm>
            <a:off x="13426034" y="9911198"/>
            <a:ext cx="4277320" cy="569325"/>
          </a:xfrm>
          <a:prstGeom prst="rect">
            <a:avLst/>
          </a:prstGeom>
        </p:spPr>
        <p:txBody>
          <a:bodyPr vert="horz" lIns="91440" tIns="45720" rIns="91440" bIns="45720" rtlCol="0" anchor="ctr"/>
          <a:lstStyle>
            <a:lvl1pPr algn="r">
              <a:defRPr sz="1870">
                <a:solidFill>
                  <a:schemeClr val="tx1">
                    <a:tint val="75000"/>
                  </a:schemeClr>
                </a:solidFill>
              </a:defRPr>
            </a:lvl1pPr>
          </a:lstStyle>
          <a:p>
            <a:fld id="{B6F15528-21DE-4FAA-801E-634DDDAF4B2B}" type="slidenum">
              <a:rPr lang="cs-CZ" smtClean="0"/>
              <a:t>‹#›</a:t>
            </a:fld>
            <a:endParaRPr lang="cs-CZ"/>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1425575" rtl="0" eaLnBrk="1" latinLnBrk="0" hangingPunct="1">
        <a:lnSpc>
          <a:spcPct val="90000"/>
        </a:lnSpc>
        <a:spcBef>
          <a:spcPct val="0"/>
        </a:spcBef>
        <a:buNone/>
        <a:defRPr sz="6860" kern="1200">
          <a:solidFill>
            <a:schemeClr val="tx1"/>
          </a:solidFill>
          <a:latin typeface="+mj-lt"/>
          <a:ea typeface="+mj-ea"/>
          <a:cs typeface="+mj-cs"/>
        </a:defRPr>
      </a:lvl1pPr>
    </p:titleStyle>
    <p:bodyStyle>
      <a:lvl1pPr marL="356235" indent="-356235" algn="l" defTabSz="1425575" rtl="0" eaLnBrk="1" latinLnBrk="0" hangingPunct="1">
        <a:lnSpc>
          <a:spcPct val="90000"/>
        </a:lnSpc>
        <a:spcBef>
          <a:spcPts val="1560"/>
        </a:spcBef>
        <a:buFont typeface="Arial" panose="020B0604020202020204" pitchFamily="34" charset="0"/>
        <a:buChar char="•"/>
        <a:defRPr sz="4365" kern="1200">
          <a:solidFill>
            <a:schemeClr val="tx1"/>
          </a:solidFill>
          <a:latin typeface="+mn-lt"/>
          <a:ea typeface="+mn-ea"/>
          <a:cs typeface="+mn-cs"/>
        </a:defRPr>
      </a:lvl1pPr>
      <a:lvl2pPr marL="1069340" indent="-356235" algn="l" defTabSz="1425575" rtl="0" eaLnBrk="1" latinLnBrk="0" hangingPunct="1">
        <a:lnSpc>
          <a:spcPct val="90000"/>
        </a:lnSpc>
        <a:spcBef>
          <a:spcPts val="780"/>
        </a:spcBef>
        <a:buFont typeface="Arial" panose="020B0604020202020204" pitchFamily="34" charset="0"/>
        <a:buChar char="•"/>
        <a:defRPr sz="3740" kern="1200">
          <a:solidFill>
            <a:schemeClr val="tx1"/>
          </a:solidFill>
          <a:latin typeface="+mn-lt"/>
          <a:ea typeface="+mn-ea"/>
          <a:cs typeface="+mn-cs"/>
        </a:defRPr>
      </a:lvl2pPr>
      <a:lvl3pPr marL="1782445" indent="-356235" algn="l" defTabSz="1425575" rtl="0" eaLnBrk="1" latinLnBrk="0" hangingPunct="1">
        <a:lnSpc>
          <a:spcPct val="90000"/>
        </a:lnSpc>
        <a:spcBef>
          <a:spcPts val="780"/>
        </a:spcBef>
        <a:buFont typeface="Arial" panose="020B0604020202020204" pitchFamily="34" charset="0"/>
        <a:buChar char="•"/>
        <a:defRPr sz="3120" kern="1200">
          <a:solidFill>
            <a:schemeClr val="tx1"/>
          </a:solidFill>
          <a:latin typeface="+mn-lt"/>
          <a:ea typeface="+mn-ea"/>
          <a:cs typeface="+mn-cs"/>
        </a:defRPr>
      </a:lvl3pPr>
      <a:lvl4pPr marL="2494915" indent="-356235" algn="l" defTabSz="1425575" rtl="0" eaLnBrk="1" latinLnBrk="0" hangingPunct="1">
        <a:lnSpc>
          <a:spcPct val="90000"/>
        </a:lnSpc>
        <a:spcBef>
          <a:spcPts val="780"/>
        </a:spcBef>
        <a:buFont typeface="Arial" panose="020B0604020202020204" pitchFamily="34" charset="0"/>
        <a:buChar char="•"/>
        <a:defRPr sz="2805" kern="1200">
          <a:solidFill>
            <a:schemeClr val="tx1"/>
          </a:solidFill>
          <a:latin typeface="+mn-lt"/>
          <a:ea typeface="+mn-ea"/>
          <a:cs typeface="+mn-cs"/>
        </a:defRPr>
      </a:lvl4pPr>
      <a:lvl5pPr marL="3208020" indent="-356235" algn="l" defTabSz="1425575" rtl="0" eaLnBrk="1" latinLnBrk="0" hangingPunct="1">
        <a:lnSpc>
          <a:spcPct val="90000"/>
        </a:lnSpc>
        <a:spcBef>
          <a:spcPts val="780"/>
        </a:spcBef>
        <a:buFont typeface="Arial" panose="020B0604020202020204" pitchFamily="34" charset="0"/>
        <a:buChar char="•"/>
        <a:defRPr sz="2805" kern="1200">
          <a:solidFill>
            <a:schemeClr val="tx1"/>
          </a:solidFill>
          <a:latin typeface="+mn-lt"/>
          <a:ea typeface="+mn-ea"/>
          <a:cs typeface="+mn-cs"/>
        </a:defRPr>
      </a:lvl5pPr>
      <a:lvl6pPr marL="3920490" indent="-356235" algn="l" defTabSz="1425575" rtl="0" eaLnBrk="1" latinLnBrk="0" hangingPunct="1">
        <a:lnSpc>
          <a:spcPct val="90000"/>
        </a:lnSpc>
        <a:spcBef>
          <a:spcPts val="780"/>
        </a:spcBef>
        <a:buFont typeface="Arial" panose="020B0604020202020204" pitchFamily="34" charset="0"/>
        <a:buChar char="•"/>
        <a:defRPr sz="2805" kern="1200">
          <a:solidFill>
            <a:schemeClr val="tx1"/>
          </a:solidFill>
          <a:latin typeface="+mn-lt"/>
          <a:ea typeface="+mn-ea"/>
          <a:cs typeface="+mn-cs"/>
        </a:defRPr>
      </a:lvl6pPr>
      <a:lvl7pPr marL="4633595" indent="-356235" algn="l" defTabSz="1425575" rtl="0" eaLnBrk="1" latinLnBrk="0" hangingPunct="1">
        <a:lnSpc>
          <a:spcPct val="90000"/>
        </a:lnSpc>
        <a:spcBef>
          <a:spcPts val="780"/>
        </a:spcBef>
        <a:buFont typeface="Arial" panose="020B0604020202020204" pitchFamily="34" charset="0"/>
        <a:buChar char="•"/>
        <a:defRPr sz="2805" kern="1200">
          <a:solidFill>
            <a:schemeClr val="tx1"/>
          </a:solidFill>
          <a:latin typeface="+mn-lt"/>
          <a:ea typeface="+mn-ea"/>
          <a:cs typeface="+mn-cs"/>
        </a:defRPr>
      </a:lvl7pPr>
      <a:lvl8pPr marL="5346700" indent="-356235" algn="l" defTabSz="1425575" rtl="0" eaLnBrk="1" latinLnBrk="0" hangingPunct="1">
        <a:lnSpc>
          <a:spcPct val="90000"/>
        </a:lnSpc>
        <a:spcBef>
          <a:spcPts val="780"/>
        </a:spcBef>
        <a:buFont typeface="Arial" panose="020B0604020202020204" pitchFamily="34" charset="0"/>
        <a:buChar char="•"/>
        <a:defRPr sz="2805" kern="1200">
          <a:solidFill>
            <a:schemeClr val="tx1"/>
          </a:solidFill>
          <a:latin typeface="+mn-lt"/>
          <a:ea typeface="+mn-ea"/>
          <a:cs typeface="+mn-cs"/>
        </a:defRPr>
      </a:lvl8pPr>
      <a:lvl9pPr marL="6059170" indent="-356235" algn="l" defTabSz="1425575" rtl="0" eaLnBrk="1" latinLnBrk="0" hangingPunct="1">
        <a:lnSpc>
          <a:spcPct val="90000"/>
        </a:lnSpc>
        <a:spcBef>
          <a:spcPts val="780"/>
        </a:spcBef>
        <a:buFont typeface="Arial" panose="020B0604020202020204" pitchFamily="34" charset="0"/>
        <a:buChar char="•"/>
        <a:defRPr sz="2805" kern="1200">
          <a:solidFill>
            <a:schemeClr val="tx1"/>
          </a:solidFill>
          <a:latin typeface="+mn-lt"/>
          <a:ea typeface="+mn-ea"/>
          <a:cs typeface="+mn-cs"/>
        </a:defRPr>
      </a:lvl9pPr>
    </p:bodyStyle>
    <p:otherStyle>
      <a:defPPr>
        <a:defRPr lang="en-US"/>
      </a:defPPr>
      <a:lvl1pPr marL="0" algn="l" defTabSz="1425575" rtl="0" eaLnBrk="1" latinLnBrk="0" hangingPunct="1">
        <a:defRPr sz="2805" kern="1200">
          <a:solidFill>
            <a:schemeClr val="tx1"/>
          </a:solidFill>
          <a:latin typeface="+mn-lt"/>
          <a:ea typeface="+mn-ea"/>
          <a:cs typeface="+mn-cs"/>
        </a:defRPr>
      </a:lvl1pPr>
      <a:lvl2pPr marL="713105" algn="l" defTabSz="1425575" rtl="0" eaLnBrk="1" latinLnBrk="0" hangingPunct="1">
        <a:defRPr sz="2805" kern="1200">
          <a:solidFill>
            <a:schemeClr val="tx1"/>
          </a:solidFill>
          <a:latin typeface="+mn-lt"/>
          <a:ea typeface="+mn-ea"/>
          <a:cs typeface="+mn-cs"/>
        </a:defRPr>
      </a:lvl2pPr>
      <a:lvl3pPr marL="1425575" algn="l" defTabSz="1425575" rtl="0" eaLnBrk="1" latinLnBrk="0" hangingPunct="1">
        <a:defRPr sz="2805" kern="1200">
          <a:solidFill>
            <a:schemeClr val="tx1"/>
          </a:solidFill>
          <a:latin typeface="+mn-lt"/>
          <a:ea typeface="+mn-ea"/>
          <a:cs typeface="+mn-cs"/>
        </a:defRPr>
      </a:lvl3pPr>
      <a:lvl4pPr marL="2138680" algn="l" defTabSz="1425575" rtl="0" eaLnBrk="1" latinLnBrk="0" hangingPunct="1">
        <a:defRPr sz="2805" kern="1200">
          <a:solidFill>
            <a:schemeClr val="tx1"/>
          </a:solidFill>
          <a:latin typeface="+mn-lt"/>
          <a:ea typeface="+mn-ea"/>
          <a:cs typeface="+mn-cs"/>
        </a:defRPr>
      </a:lvl4pPr>
      <a:lvl5pPr marL="2851150" algn="l" defTabSz="1425575" rtl="0" eaLnBrk="1" latinLnBrk="0" hangingPunct="1">
        <a:defRPr sz="2805" kern="1200">
          <a:solidFill>
            <a:schemeClr val="tx1"/>
          </a:solidFill>
          <a:latin typeface="+mn-lt"/>
          <a:ea typeface="+mn-ea"/>
          <a:cs typeface="+mn-cs"/>
        </a:defRPr>
      </a:lvl5pPr>
      <a:lvl6pPr marL="3564255" algn="l" defTabSz="1425575" rtl="0" eaLnBrk="1" latinLnBrk="0" hangingPunct="1">
        <a:defRPr sz="2805" kern="1200">
          <a:solidFill>
            <a:schemeClr val="tx1"/>
          </a:solidFill>
          <a:latin typeface="+mn-lt"/>
          <a:ea typeface="+mn-ea"/>
          <a:cs typeface="+mn-cs"/>
        </a:defRPr>
      </a:lvl6pPr>
      <a:lvl7pPr marL="4277360" algn="l" defTabSz="1425575" rtl="0" eaLnBrk="1" latinLnBrk="0" hangingPunct="1">
        <a:defRPr sz="2805" kern="1200">
          <a:solidFill>
            <a:schemeClr val="tx1"/>
          </a:solidFill>
          <a:latin typeface="+mn-lt"/>
          <a:ea typeface="+mn-ea"/>
          <a:cs typeface="+mn-cs"/>
        </a:defRPr>
      </a:lvl7pPr>
      <a:lvl8pPr marL="4989830" algn="l" defTabSz="1425575" rtl="0" eaLnBrk="1" latinLnBrk="0" hangingPunct="1">
        <a:defRPr sz="2805" kern="1200">
          <a:solidFill>
            <a:schemeClr val="tx1"/>
          </a:solidFill>
          <a:latin typeface="+mn-lt"/>
          <a:ea typeface="+mn-ea"/>
          <a:cs typeface="+mn-cs"/>
        </a:defRPr>
      </a:lvl8pPr>
      <a:lvl9pPr marL="5702935" algn="l" defTabSz="1425575" rtl="0" eaLnBrk="1" latinLnBrk="0" hangingPunct="1">
        <a:defRPr sz="28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0" y="0"/>
            <a:ext cx="19010313" cy="1112119"/>
            <a:chOff x="-324644" y="2222500"/>
            <a:chExt cx="22261685" cy="1302327"/>
          </a:xfrm>
        </p:grpSpPr>
        <p:sp>
          <p:nvSpPr>
            <p:cNvPr id="2" name="object 2"/>
            <p:cNvSpPr/>
            <p:nvPr/>
          </p:nvSpPr>
          <p:spPr>
            <a:xfrm>
              <a:off x="-324644"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chemeClr val="accent1">
                <a:lumMod val="75000"/>
              </a:schemeClr>
            </a:solidFill>
          </p:spPr>
          <p:txBody>
            <a:bodyPr wrap="square" lIns="0" tIns="0" rIns="0" bIns="0" rtlCol="0"/>
            <a:lstStyle/>
            <a:p>
              <a:endParaRPr dirty="0"/>
            </a:p>
          </p:txBody>
        </p:sp>
        <p:sp>
          <p:nvSpPr>
            <p:cNvPr id="3" name="object 3"/>
            <p:cNvSpPr/>
            <p:nvPr/>
          </p:nvSpPr>
          <p:spPr>
            <a:xfrm>
              <a:off x="16363156" y="2222500"/>
              <a:ext cx="5573885" cy="1302327"/>
            </a:xfrm>
            <a:custGeom>
              <a:avLst/>
              <a:gdLst/>
              <a:ahLst/>
              <a:cxnLst/>
              <a:rect l="l" t="t" r="r" b="b"/>
              <a:pathLst>
                <a:path w="1883409" h="440055">
                  <a:moveTo>
                    <a:pt x="0" y="0"/>
                  </a:moveTo>
                  <a:lnTo>
                    <a:pt x="0" y="439737"/>
                  </a:lnTo>
                  <a:lnTo>
                    <a:pt x="1883155" y="439737"/>
                  </a:lnTo>
                  <a:lnTo>
                    <a:pt x="1883155" y="0"/>
                  </a:lnTo>
                  <a:lnTo>
                    <a:pt x="0" y="0"/>
                  </a:lnTo>
                  <a:close/>
                </a:path>
              </a:pathLst>
            </a:custGeom>
            <a:solidFill>
              <a:schemeClr val="accent1">
                <a:lumMod val="20000"/>
                <a:lumOff val="80000"/>
              </a:schemeClr>
            </a:solidFill>
          </p:spPr>
          <p:txBody>
            <a:bodyPr wrap="square" lIns="0" tIns="0" rIns="0" bIns="0" rtlCol="0"/>
            <a:lstStyle/>
            <a:p>
              <a:endParaRPr dirty="0"/>
            </a:p>
          </p:txBody>
        </p:sp>
        <p:sp>
          <p:nvSpPr>
            <p:cNvPr id="22" name="object 2"/>
            <p:cNvSpPr/>
            <p:nvPr/>
          </p:nvSpPr>
          <p:spPr>
            <a:xfrm>
              <a:off x="52379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chemeClr val="accent1">
                <a:lumMod val="60000"/>
                <a:lumOff val="40000"/>
              </a:schemeClr>
            </a:solidFill>
          </p:spPr>
          <p:txBody>
            <a:bodyPr wrap="square" lIns="0" tIns="0" rIns="0" bIns="0" rtlCol="0"/>
            <a:lstStyle/>
            <a:p>
              <a:endParaRPr dirty="0"/>
            </a:p>
          </p:txBody>
        </p:sp>
        <p:sp>
          <p:nvSpPr>
            <p:cNvPr id="23" name="object 2"/>
            <p:cNvSpPr/>
            <p:nvPr/>
          </p:nvSpPr>
          <p:spPr>
            <a:xfrm>
              <a:off x="108005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chemeClr val="accent1">
                <a:lumMod val="40000"/>
                <a:lumOff val="60000"/>
              </a:schemeClr>
            </a:solidFill>
          </p:spPr>
          <p:txBody>
            <a:bodyPr wrap="square" lIns="0" tIns="0" rIns="0" bIns="0" rtlCol="0"/>
            <a:lstStyle/>
            <a:p>
              <a:endParaRPr dirty="0"/>
            </a:p>
          </p:txBody>
        </p:sp>
      </p:grpSp>
      <p:sp>
        <p:nvSpPr>
          <p:cNvPr id="4" name="object 4"/>
          <p:cNvSpPr txBox="1"/>
          <p:nvPr/>
        </p:nvSpPr>
        <p:spPr>
          <a:xfrm>
            <a:off x="818356" y="317499"/>
            <a:ext cx="3835570" cy="504825"/>
          </a:xfrm>
          <a:prstGeom prst="rect">
            <a:avLst/>
          </a:prstGeom>
        </p:spPr>
        <p:txBody>
          <a:bodyPr vert="horz" wrap="square" lIns="0" tIns="12700" rIns="0" bIns="0" rtlCol="0">
            <a:spAutoFit/>
          </a:bodyPr>
          <a:lstStyle/>
          <a:p>
            <a:pPr marL="12700" algn="ctr">
              <a:spcBef>
                <a:spcPts val="100"/>
              </a:spcBef>
            </a:pPr>
            <a:r>
              <a:rPr lang="en-US" sz="3200" spc="-10" dirty="0">
                <a:cs typeface="Source Sans Pro Light"/>
              </a:rPr>
              <a:t>25/02/2025</a:t>
            </a:r>
            <a:r>
              <a:rPr lang="en-US" sz="3200" spc="-10" dirty="0">
                <a:solidFill>
                  <a:srgbClr val="FFFFFF"/>
                </a:solidFill>
                <a:cs typeface="Source Sans Pro Light"/>
              </a:rPr>
              <a:t>	</a:t>
            </a:r>
            <a:endParaRPr sz="3200" dirty="0">
              <a:cs typeface="Source Sans Pro Light"/>
            </a:endParaRPr>
          </a:p>
        </p:txBody>
      </p:sp>
      <p:sp>
        <p:nvSpPr>
          <p:cNvPr id="5" name="object 5"/>
          <p:cNvSpPr txBox="1"/>
          <p:nvPr/>
        </p:nvSpPr>
        <p:spPr>
          <a:xfrm>
            <a:off x="5657558" y="241300"/>
            <a:ext cx="5600198" cy="579755"/>
          </a:xfrm>
          <a:prstGeom prst="rect">
            <a:avLst/>
          </a:prstGeom>
          <a:noFill/>
        </p:spPr>
        <p:txBody>
          <a:bodyPr vert="horz" wrap="square" lIns="0" tIns="87630" rIns="0" bIns="0" rtlCol="0">
            <a:spAutoFit/>
          </a:bodyPr>
          <a:lstStyle/>
          <a:p>
            <a:pPr marL="495300">
              <a:spcBef>
                <a:spcPts val="690"/>
              </a:spcBef>
            </a:pPr>
            <a:r>
              <a:rPr lang="en-US" sz="3200" spc="-10" dirty="0">
                <a:cs typeface="Source Sans Pro Light"/>
              </a:rPr>
              <a:t>TE IT / SEM VI</a:t>
            </a:r>
            <a:endParaRPr lang="cs-CZ" sz="3200" dirty="0">
              <a:cs typeface="Source Sans Pro Light"/>
            </a:endParaRPr>
          </a:p>
        </p:txBody>
      </p:sp>
      <p:sp>
        <p:nvSpPr>
          <p:cNvPr id="6" name="object 6"/>
          <p:cNvSpPr txBox="1"/>
          <p:nvPr/>
        </p:nvSpPr>
        <p:spPr>
          <a:xfrm>
            <a:off x="10571956" y="241300"/>
            <a:ext cx="5600198" cy="579755"/>
          </a:xfrm>
          <a:prstGeom prst="rect">
            <a:avLst/>
          </a:prstGeom>
          <a:noFill/>
        </p:spPr>
        <p:txBody>
          <a:bodyPr vert="horz" wrap="square" lIns="0" tIns="87630" rIns="0" bIns="0" rtlCol="0">
            <a:spAutoFit/>
          </a:bodyPr>
          <a:lstStyle/>
          <a:p>
            <a:pPr marL="406400">
              <a:spcBef>
                <a:spcPts val="690"/>
              </a:spcBef>
            </a:pPr>
            <a:r>
              <a:rPr lang="en-US" sz="3200" spc="-5" dirty="0">
                <a:cs typeface="Source Sans Pro Light"/>
              </a:rPr>
              <a:t>MP1A</a:t>
            </a:r>
            <a:endParaRPr sz="3200" dirty="0">
              <a:cs typeface="Source Sans Pro Light"/>
            </a:endParaRPr>
          </a:p>
        </p:txBody>
      </p:sp>
      <p:sp>
        <p:nvSpPr>
          <p:cNvPr id="7" name="object 7"/>
          <p:cNvSpPr txBox="1"/>
          <p:nvPr/>
        </p:nvSpPr>
        <p:spPr>
          <a:xfrm>
            <a:off x="15601156" y="317500"/>
            <a:ext cx="2785059" cy="505267"/>
          </a:xfrm>
          <a:prstGeom prst="rect">
            <a:avLst/>
          </a:prstGeom>
        </p:spPr>
        <p:txBody>
          <a:bodyPr vert="horz" wrap="square" lIns="0" tIns="12700" rIns="0" bIns="0" rtlCol="0">
            <a:spAutoFit/>
          </a:bodyPr>
          <a:lstStyle/>
          <a:p>
            <a:pPr marL="12700">
              <a:spcBef>
                <a:spcPts val="100"/>
              </a:spcBef>
            </a:pPr>
            <a:r>
              <a:rPr lang="en-US" sz="3200" spc="-15" dirty="0">
                <a:cs typeface="Source Sans Pro Light"/>
              </a:rPr>
              <a:t>R 19 C Scheme</a:t>
            </a:r>
            <a:endParaRPr sz="3200" dirty="0">
              <a:cs typeface="Source Sans Pro Light"/>
            </a:endParaRPr>
          </a:p>
        </p:txBody>
      </p:sp>
      <p:sp>
        <p:nvSpPr>
          <p:cNvPr id="18" name="object 18"/>
          <p:cNvSpPr txBox="1"/>
          <p:nvPr/>
        </p:nvSpPr>
        <p:spPr>
          <a:xfrm>
            <a:off x="2304356" y="1278278"/>
            <a:ext cx="15265696" cy="2687210"/>
          </a:xfrm>
          <a:prstGeom prst="rect">
            <a:avLst/>
          </a:prstGeom>
        </p:spPr>
        <p:txBody>
          <a:bodyPr vert="horz" wrap="square" lIns="0" tIns="12700" rIns="0" bIns="0" rtlCol="0">
            <a:spAutoFit/>
          </a:bodyPr>
          <a:lstStyle/>
          <a:p>
            <a:pPr marL="1223010" marR="5080" indent="-1210945" algn="ctr">
              <a:lnSpc>
                <a:spcPct val="100000"/>
              </a:lnSpc>
              <a:spcBef>
                <a:spcPts val="100"/>
              </a:spcBef>
            </a:pPr>
            <a:r>
              <a:rPr lang="en-US" sz="2500" b="1" spc="-5" dirty="0">
                <a:cs typeface="Source Sans Pro"/>
              </a:rPr>
              <a:t>Anjuman-I-Islam’s</a:t>
            </a:r>
          </a:p>
          <a:p>
            <a:pPr marL="1223010" marR="5080" indent="-1210945" algn="ctr">
              <a:lnSpc>
                <a:spcPct val="100000"/>
              </a:lnSpc>
              <a:spcBef>
                <a:spcPts val="100"/>
              </a:spcBef>
            </a:pPr>
            <a:r>
              <a:rPr lang="en-US" sz="5000" spc="-5" dirty="0">
                <a:solidFill>
                  <a:srgbClr val="00318B"/>
                </a:solidFill>
                <a:cs typeface="Source Sans Pro"/>
              </a:rPr>
              <a:t>M.H. </a:t>
            </a:r>
            <a:r>
              <a:rPr lang="en-US" sz="5000" spc="-5" dirty="0" err="1">
                <a:solidFill>
                  <a:srgbClr val="00318B"/>
                </a:solidFill>
                <a:cs typeface="Source Sans Pro"/>
              </a:rPr>
              <a:t>Saboo</a:t>
            </a:r>
            <a:r>
              <a:rPr lang="en-US" sz="5000" spc="-5" dirty="0">
                <a:solidFill>
                  <a:srgbClr val="00318B"/>
                </a:solidFill>
                <a:cs typeface="Source Sans Pro"/>
              </a:rPr>
              <a:t> Siddik College of Engineering</a:t>
            </a:r>
          </a:p>
          <a:p>
            <a:pPr marL="1223010" marR="5080" indent="-1210945" algn="ctr">
              <a:lnSpc>
                <a:spcPct val="100000"/>
              </a:lnSpc>
              <a:spcBef>
                <a:spcPts val="100"/>
              </a:spcBef>
            </a:pPr>
            <a:r>
              <a:rPr lang="en-US" sz="2500" b="1" spc="-5" dirty="0">
                <a:cs typeface="Source Sans Pro"/>
              </a:rPr>
              <a:t>8, </a:t>
            </a:r>
            <a:r>
              <a:rPr lang="en-US" sz="2500" b="1" spc="-5" dirty="0" err="1">
                <a:cs typeface="Source Sans Pro"/>
              </a:rPr>
              <a:t>Saboo</a:t>
            </a:r>
            <a:r>
              <a:rPr lang="en-US" sz="2500" b="1" spc="-5" dirty="0">
                <a:cs typeface="Source Sans Pro"/>
              </a:rPr>
              <a:t> Siddik Polytechnic Road, Byculla – 08</a:t>
            </a:r>
          </a:p>
          <a:p>
            <a:pPr marL="1223010" marR="5080" indent="-1210945" algn="ctr">
              <a:lnSpc>
                <a:spcPct val="150000"/>
              </a:lnSpc>
              <a:spcBef>
                <a:spcPts val="100"/>
              </a:spcBef>
            </a:pPr>
            <a:r>
              <a:rPr lang="en-US" sz="5300" b="1" spc="-5" dirty="0">
                <a:solidFill>
                  <a:srgbClr val="00318B"/>
                </a:solidFill>
                <a:cs typeface="Source Sans Pro"/>
              </a:rPr>
              <a:t>DEPARTMENT OF INFORMATION TECHNOLOGY</a:t>
            </a:r>
            <a:endParaRPr lang="cs-CZ" sz="5300" b="1" spc="-5" dirty="0">
              <a:solidFill>
                <a:srgbClr val="00318B"/>
              </a:solidFill>
              <a:cs typeface="Source Sans Pro"/>
            </a:endParaRPr>
          </a:p>
        </p:txBody>
      </p:sp>
      <p:sp>
        <p:nvSpPr>
          <p:cNvPr id="19" name="object 19"/>
          <p:cNvSpPr/>
          <p:nvPr/>
        </p:nvSpPr>
        <p:spPr>
          <a:xfrm flipV="1">
            <a:off x="3024436" y="3889559"/>
            <a:ext cx="13969552" cy="88989"/>
          </a:xfrm>
          <a:custGeom>
            <a:avLst/>
            <a:gdLst/>
            <a:ahLst/>
            <a:cxnLst/>
            <a:rect l="l" t="t" r="r" b="b"/>
            <a:pathLst>
              <a:path w="4686300">
                <a:moveTo>
                  <a:pt x="0" y="0"/>
                </a:moveTo>
                <a:lnTo>
                  <a:pt x="4686300" y="0"/>
                </a:lnTo>
              </a:path>
            </a:pathLst>
          </a:custGeom>
          <a:ln w="8466">
            <a:solidFill>
              <a:srgbClr val="002E8E"/>
            </a:solidFill>
          </a:ln>
        </p:spPr>
        <p:txBody>
          <a:bodyPr wrap="square" lIns="0" tIns="0" rIns="0" bIns="0" rtlCol="0"/>
          <a:lstStyle/>
          <a:p>
            <a:pPr algn="ctr"/>
            <a:endParaRPr dirty="0"/>
          </a:p>
        </p:txBody>
      </p:sp>
      <p:sp>
        <p:nvSpPr>
          <p:cNvPr id="10" name="TextBox 9"/>
          <p:cNvSpPr txBox="1"/>
          <p:nvPr/>
        </p:nvSpPr>
        <p:spPr>
          <a:xfrm>
            <a:off x="3024436" y="4557008"/>
            <a:ext cx="13969552" cy="629920"/>
          </a:xfrm>
          <a:prstGeom prst="rect">
            <a:avLst/>
          </a:prstGeom>
          <a:noFill/>
        </p:spPr>
        <p:txBody>
          <a:bodyPr wrap="square" rtlCol="0">
            <a:spAutoFit/>
          </a:bodyPr>
          <a:lstStyle/>
          <a:p>
            <a:pPr algn="ctr"/>
            <a:r>
              <a:rPr lang="en-US" sz="3500" b="1" dirty="0">
                <a:solidFill>
                  <a:srgbClr val="002060"/>
                </a:solidFill>
              </a:rPr>
              <a:t>ITM501 Mini Project – 2 B Based Machine Learning</a:t>
            </a:r>
          </a:p>
        </p:txBody>
      </p:sp>
      <p:sp>
        <p:nvSpPr>
          <p:cNvPr id="12" name="TextBox 11"/>
          <p:cNvSpPr txBox="1"/>
          <p:nvPr/>
        </p:nvSpPr>
        <p:spPr>
          <a:xfrm>
            <a:off x="4756081" y="5418301"/>
            <a:ext cx="10755886" cy="1938992"/>
          </a:xfrm>
          <a:prstGeom prst="rect">
            <a:avLst/>
          </a:prstGeom>
          <a:noFill/>
        </p:spPr>
        <p:txBody>
          <a:bodyPr wrap="square" rtlCol="0">
            <a:spAutoFit/>
          </a:bodyPr>
          <a:lstStyle/>
          <a:p>
            <a:pPr algn="ctr"/>
            <a:r>
              <a:rPr lang="en-US" sz="6000" b="1" dirty="0">
                <a:solidFill>
                  <a:schemeClr val="accent1"/>
                </a:solidFill>
              </a:rPr>
              <a:t>DIABETICS PREDICTION</a:t>
            </a:r>
          </a:p>
          <a:p>
            <a:pPr algn="ctr"/>
            <a:r>
              <a:rPr lang="en-US" sz="6000" b="1" dirty="0">
                <a:solidFill>
                  <a:schemeClr val="accent1"/>
                </a:solidFill>
              </a:rPr>
              <a:t>SYSTEM</a:t>
            </a:r>
            <a:endParaRPr lang="en-IN" sz="6000" b="1" dirty="0">
              <a:solidFill>
                <a:schemeClr val="accent1"/>
              </a:solidFill>
            </a:endParaRPr>
          </a:p>
        </p:txBody>
      </p:sp>
      <p:sp>
        <p:nvSpPr>
          <p:cNvPr id="13" name="TextBox 12"/>
          <p:cNvSpPr txBox="1"/>
          <p:nvPr/>
        </p:nvSpPr>
        <p:spPr>
          <a:xfrm>
            <a:off x="4269243" y="7630018"/>
            <a:ext cx="10755886" cy="1783715"/>
          </a:xfrm>
          <a:prstGeom prst="rect">
            <a:avLst/>
          </a:prstGeom>
          <a:noFill/>
        </p:spPr>
        <p:txBody>
          <a:bodyPr wrap="square" rtlCol="0">
            <a:spAutoFit/>
          </a:bodyPr>
          <a:lstStyle/>
          <a:p>
            <a:pPr algn="ctr"/>
            <a:endParaRPr lang="en-US" sz="2500" dirty="0">
              <a:solidFill>
                <a:srgbClr val="00B0F0"/>
              </a:solidFill>
            </a:endParaRPr>
          </a:p>
          <a:p>
            <a:pPr algn="ctr"/>
            <a:r>
              <a:rPr lang="en-US" sz="2500" b="1" dirty="0">
                <a:solidFill>
                  <a:srgbClr val="002060"/>
                </a:solidFill>
              </a:rPr>
              <a:t>Under the Guidance of</a:t>
            </a:r>
          </a:p>
          <a:p>
            <a:pPr algn="ctr"/>
            <a:r>
              <a:rPr lang="en-US" sz="6000" b="1" dirty="0">
                <a:solidFill>
                  <a:srgbClr val="002060"/>
                </a:solidFill>
              </a:rPr>
              <a:t>Dr. Irfan </a:t>
            </a:r>
            <a:r>
              <a:rPr lang="en-US" sz="6000" b="1" dirty="0" err="1">
                <a:solidFill>
                  <a:srgbClr val="002060"/>
                </a:solidFill>
              </a:rPr>
              <a:t>Landge</a:t>
            </a:r>
            <a:endParaRPr lang="en-IN" sz="6000" b="1"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9"/>
          <p:cNvSpPr txBox="1"/>
          <p:nvPr/>
        </p:nvSpPr>
        <p:spPr>
          <a:xfrm>
            <a:off x="665956" y="738245"/>
            <a:ext cx="4093290" cy="474489"/>
          </a:xfrm>
          <a:prstGeom prst="rect">
            <a:avLst/>
          </a:prstGeom>
        </p:spPr>
        <p:txBody>
          <a:bodyPr vert="horz" wrap="square" lIns="0" tIns="12700" rIns="0" bIns="0" rtlCol="0">
            <a:spAutoFit/>
          </a:bodyPr>
          <a:lstStyle/>
          <a:p>
            <a:pPr marL="12700">
              <a:lnSpc>
                <a:spcPct val="100000"/>
              </a:lnSpc>
              <a:spcBef>
                <a:spcPts val="100"/>
              </a:spcBef>
            </a:pPr>
            <a:r>
              <a:rPr lang="en-US" sz="3000" b="1" dirty="0">
                <a:solidFill>
                  <a:srgbClr val="FFFFFF"/>
                </a:solidFill>
                <a:cs typeface="Source Sans Pro Light"/>
              </a:rPr>
              <a:t>REFERENCES</a:t>
            </a:r>
            <a:endParaRPr lang="cs-CZ" sz="3000" b="1" dirty="0">
              <a:cs typeface="Source Sans Pro Light"/>
            </a:endParaRPr>
          </a:p>
        </p:txBody>
      </p:sp>
      <p:sp>
        <p:nvSpPr>
          <p:cNvPr id="2" name="TextBox 1"/>
          <p:cNvSpPr txBox="1"/>
          <p:nvPr/>
        </p:nvSpPr>
        <p:spPr>
          <a:xfrm>
            <a:off x="4104557" y="3714036"/>
            <a:ext cx="10729192" cy="1631216"/>
          </a:xfrm>
          <a:prstGeom prst="rect">
            <a:avLst/>
          </a:prstGeom>
          <a:noFill/>
        </p:spPr>
        <p:txBody>
          <a:bodyPr wrap="square" rtlCol="0">
            <a:spAutoFit/>
          </a:bodyPr>
          <a:lstStyle/>
          <a:p>
            <a:pPr algn="ctr"/>
            <a:r>
              <a:rPr lang="en-US" sz="10000" b="1" dirty="0">
                <a:solidFill>
                  <a:schemeClr val="accent1"/>
                </a:solidFill>
              </a:rPr>
              <a:t>THANK YOU </a:t>
            </a:r>
            <a:r>
              <a:rPr lang="en-IN" sz="10000" b="1" dirty="0">
                <a:solidFill>
                  <a:schemeClr val="accent1"/>
                </a:solidFill>
              </a:rPr>
              <a:t>!</a:t>
            </a:r>
            <a:endParaRPr lang="en-US" sz="10000" b="1" dirty="0">
              <a:solidFill>
                <a:schemeClr val="accent1"/>
              </a:solidFill>
            </a:endParaRPr>
          </a:p>
        </p:txBody>
      </p:sp>
      <p:sp>
        <p:nvSpPr>
          <p:cNvPr id="3" name="TextBox 2">
            <a:extLst>
              <a:ext uri="{FF2B5EF4-FFF2-40B4-BE49-F238E27FC236}">
                <a16:creationId xmlns:a16="http://schemas.microsoft.com/office/drawing/2014/main" id="{8EC115B9-6683-41EE-DDBB-9E3C181D2D67}"/>
              </a:ext>
            </a:extLst>
          </p:cNvPr>
          <p:cNvSpPr txBox="1"/>
          <p:nvPr/>
        </p:nvSpPr>
        <p:spPr>
          <a:xfrm>
            <a:off x="4968652" y="5922764"/>
            <a:ext cx="8928992" cy="1077218"/>
          </a:xfrm>
          <a:prstGeom prst="rect">
            <a:avLst/>
          </a:prstGeom>
          <a:noFill/>
        </p:spPr>
        <p:txBody>
          <a:bodyPr wrap="square" rtlCol="0">
            <a:spAutoFit/>
          </a:bodyPr>
          <a:lstStyle/>
          <a:p>
            <a:pPr algn="ctr"/>
            <a:r>
              <a:rPr lang="en-US" sz="3200" b="1" i="0" dirty="0">
                <a:effectLst/>
                <a:latin typeface="+mj-lt"/>
              </a:rPr>
              <a:t>Thank you for your attention! Questions and feedback are welcome.</a:t>
            </a:r>
            <a:endParaRPr lang="en-IN" sz="3200" b="1" dirty="0">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0" y="546100"/>
            <a:ext cx="6768852" cy="828000"/>
            <a:chOff x="564554" y="8642689"/>
            <a:chExt cx="3496471" cy="439424"/>
          </a:xfrm>
          <a:solidFill>
            <a:schemeClr val="accent1"/>
          </a:solidFill>
        </p:grpSpPr>
        <p:sp>
          <p:nvSpPr>
            <p:cNvPr id="24" name="object 4"/>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grpFill/>
          </p:spPr>
          <p:txBody>
            <a:bodyPr wrap="square" lIns="0" tIns="0" rIns="0" bIns="0" rtlCol="0"/>
            <a:lstStyle/>
            <a:p>
              <a:endParaRPr dirty="0"/>
            </a:p>
          </p:txBody>
        </p:sp>
        <p:sp>
          <p:nvSpPr>
            <p:cNvPr id="25" name="object 5"/>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grpFill/>
          </p:spPr>
          <p:txBody>
            <a:bodyPr wrap="square" lIns="0" tIns="0" rIns="0" bIns="0" rtlCol="0"/>
            <a:lstStyle/>
            <a:p>
              <a:endParaRPr dirty="0"/>
            </a:p>
          </p:txBody>
        </p:sp>
      </p:grpSp>
      <p:sp>
        <p:nvSpPr>
          <p:cNvPr id="11" name="object 9"/>
          <p:cNvSpPr txBox="1"/>
          <p:nvPr/>
        </p:nvSpPr>
        <p:spPr>
          <a:xfrm>
            <a:off x="665956" y="738245"/>
            <a:ext cx="3942656"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solidFill>
                  <a:srgbClr val="FFFFFF"/>
                </a:solidFill>
                <a:cs typeface="Source Sans Pro Light"/>
              </a:rPr>
              <a:t>TEAM MEMBERS NAME</a:t>
            </a:r>
            <a:endParaRPr lang="cs-CZ" sz="2800" b="1" dirty="0">
              <a:cs typeface="Source Sans Pro Light"/>
            </a:endParaRPr>
          </a:p>
        </p:txBody>
      </p:sp>
      <p:sp>
        <p:nvSpPr>
          <p:cNvPr id="12" name="object 10"/>
          <p:cNvSpPr txBox="1"/>
          <p:nvPr/>
        </p:nvSpPr>
        <p:spPr>
          <a:xfrm>
            <a:off x="680848" y="2394372"/>
            <a:ext cx="17296606" cy="3736975"/>
          </a:xfrm>
          <a:prstGeom prst="rect">
            <a:avLst/>
          </a:prstGeom>
        </p:spPr>
        <p:txBody>
          <a:bodyPr vert="horz" wrap="square" lIns="0" tIns="5080" rIns="0" bIns="0" rtlCol="0">
            <a:spAutoFit/>
          </a:bodyPr>
          <a:lstStyle/>
          <a:p>
            <a:pPr marL="755650" marR="5080" indent="-742950" algn="just">
              <a:lnSpc>
                <a:spcPct val="150000"/>
              </a:lnSpc>
              <a:spcBef>
                <a:spcPts val="100"/>
              </a:spcBef>
              <a:buFont typeface="+mj-lt"/>
              <a:buAutoNum type="arabicPeriod"/>
            </a:pPr>
            <a:r>
              <a:rPr lang="en-US" sz="4000" b="1" dirty="0">
                <a:cs typeface="Source Sans Pro Light"/>
              </a:rPr>
              <a:t> SUTAR NAVED 															ROLL NO.:- 221455</a:t>
            </a:r>
          </a:p>
          <a:p>
            <a:pPr marL="755650" marR="5080" indent="-742950" algn="just">
              <a:lnSpc>
                <a:spcPct val="150000"/>
              </a:lnSpc>
              <a:spcBef>
                <a:spcPts val="100"/>
              </a:spcBef>
              <a:buFont typeface="+mj-lt"/>
              <a:buAutoNum type="arabicPeriod"/>
            </a:pPr>
            <a:r>
              <a:rPr lang="en-US" sz="4000" b="1" dirty="0">
                <a:cs typeface="Source Sans Pro Light"/>
              </a:rPr>
              <a:t>	ANSARI SAAD							 								ROLL NO.:- 221458</a:t>
            </a:r>
          </a:p>
          <a:p>
            <a:pPr marL="755650" marR="5080" indent="-742950" algn="just">
              <a:lnSpc>
                <a:spcPct val="150000"/>
              </a:lnSpc>
              <a:spcBef>
                <a:spcPts val="100"/>
              </a:spcBef>
              <a:buFont typeface="+mj-lt"/>
              <a:buAutoNum type="arabicPeriod"/>
            </a:pPr>
            <a:r>
              <a:rPr lang="en-US" sz="4000" b="1" dirty="0">
                <a:cs typeface="Source Sans Pro Light"/>
              </a:rPr>
              <a:t>	MOMIN ADEEN					 									ROLL NO.:- 221426</a:t>
            </a:r>
          </a:p>
          <a:p>
            <a:pPr marL="755650" marR="5080" indent="-742950" algn="just">
              <a:lnSpc>
                <a:spcPct val="150000"/>
              </a:lnSpc>
              <a:spcBef>
                <a:spcPts val="100"/>
              </a:spcBef>
              <a:buFont typeface="+mj-lt"/>
              <a:buAutoNum type="arabicPeriod"/>
            </a:pPr>
            <a:r>
              <a:rPr lang="en-US" sz="4000" b="1" dirty="0">
                <a:cs typeface="Source Sans Pro Light"/>
              </a:rPr>
              <a:t> SHAIKH HUJAIFA                                                      ROLL NO . :-221444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0" y="546100"/>
            <a:ext cx="4933156" cy="828000"/>
            <a:chOff x="690396" y="8642689"/>
            <a:chExt cx="3370629" cy="439424"/>
          </a:xfrm>
          <a:solidFill>
            <a:schemeClr val="accent1"/>
          </a:solidFill>
        </p:grpSpPr>
        <p:sp>
          <p:nvSpPr>
            <p:cNvPr id="24" name="object 4"/>
            <p:cNvSpPr/>
            <p:nvPr/>
          </p:nvSpPr>
          <p:spPr>
            <a:xfrm>
              <a:off x="690396" y="8642693"/>
              <a:ext cx="3154529" cy="439420"/>
            </a:xfrm>
            <a:custGeom>
              <a:avLst/>
              <a:gdLst/>
              <a:ahLst/>
              <a:cxnLst/>
              <a:rect l="l" t="t" r="r" b="b"/>
              <a:pathLst>
                <a:path w="3844925" h="439420">
                  <a:moveTo>
                    <a:pt x="0" y="439204"/>
                  </a:moveTo>
                  <a:lnTo>
                    <a:pt x="3844798" y="439204"/>
                  </a:lnTo>
                  <a:lnTo>
                    <a:pt x="3844798" y="0"/>
                  </a:lnTo>
                  <a:lnTo>
                    <a:pt x="0" y="0"/>
                  </a:lnTo>
                  <a:lnTo>
                    <a:pt x="0" y="439204"/>
                  </a:lnTo>
                  <a:close/>
                </a:path>
              </a:pathLst>
            </a:custGeom>
            <a:grpFill/>
          </p:spPr>
          <p:txBody>
            <a:bodyPr wrap="square" lIns="0" tIns="0" rIns="0" bIns="0" rtlCol="0"/>
            <a:lstStyle/>
            <a:p>
              <a:endParaRPr dirty="0"/>
            </a:p>
          </p:txBody>
        </p:sp>
        <p:sp>
          <p:nvSpPr>
            <p:cNvPr id="25" name="object 5"/>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grpFill/>
          </p:spPr>
          <p:txBody>
            <a:bodyPr wrap="square" lIns="0" tIns="0" rIns="0" bIns="0" rtlCol="0"/>
            <a:lstStyle/>
            <a:p>
              <a:endParaRPr dirty="0"/>
            </a:p>
          </p:txBody>
        </p:sp>
      </p:grpSp>
      <p:sp>
        <p:nvSpPr>
          <p:cNvPr id="11" name="object 9"/>
          <p:cNvSpPr txBox="1"/>
          <p:nvPr/>
        </p:nvSpPr>
        <p:spPr>
          <a:xfrm>
            <a:off x="665956" y="738245"/>
            <a:ext cx="3581400" cy="474489"/>
          </a:xfrm>
          <a:prstGeom prst="rect">
            <a:avLst/>
          </a:prstGeom>
        </p:spPr>
        <p:txBody>
          <a:bodyPr vert="horz" wrap="square" lIns="0" tIns="12700" rIns="0" bIns="0" rtlCol="0">
            <a:spAutoFit/>
          </a:bodyPr>
          <a:lstStyle/>
          <a:p>
            <a:pPr marL="12700">
              <a:lnSpc>
                <a:spcPct val="100000"/>
              </a:lnSpc>
              <a:spcBef>
                <a:spcPts val="100"/>
              </a:spcBef>
            </a:pPr>
            <a:r>
              <a:rPr lang="en-US" sz="3000" b="1" dirty="0">
                <a:solidFill>
                  <a:srgbClr val="FFFFFF"/>
                </a:solidFill>
                <a:cs typeface="Source Sans Pro Light"/>
              </a:rPr>
              <a:t>INTRODUCTION</a:t>
            </a:r>
            <a:endParaRPr lang="cs-CZ" sz="3000" b="1" dirty="0">
              <a:cs typeface="Source Sans Pro Light"/>
            </a:endParaRPr>
          </a:p>
        </p:txBody>
      </p:sp>
      <p:sp>
        <p:nvSpPr>
          <p:cNvPr id="12" name="object 10"/>
          <p:cNvSpPr txBox="1"/>
          <p:nvPr/>
        </p:nvSpPr>
        <p:spPr>
          <a:xfrm>
            <a:off x="1097280" y="1597660"/>
            <a:ext cx="17336868" cy="8549632"/>
          </a:xfrm>
          <a:prstGeom prst="rect">
            <a:avLst/>
          </a:prstGeom>
        </p:spPr>
        <p:txBody>
          <a:bodyPr vert="horz" wrap="square" lIns="0" tIns="5080" rIns="0" bIns="0" rtlCol="0">
            <a:noAutofit/>
          </a:bodyPr>
          <a:lstStyle/>
          <a:p>
            <a:pPr algn="just">
              <a:lnSpc>
                <a:spcPct val="150000"/>
              </a:lnSpc>
            </a:pPr>
            <a:r>
              <a:rPr lang="en-US" sz="3600" b="1" dirty="0"/>
              <a:t>Diabetes is a chronic disease that occurs when the pancreas does not produce enough insulin or when the body cannot effectively use the insulin it produces. Early detection of diabetes is crucial as it helps in managing the disease and preventing severe complications. Machine learning plays a significant role in healthcare by enabling the analysis of health parameters to predict the likelihood of diseases like diabetes with high accuracy. The objective of this project is to develop a Python-based web application that predicts diabetes using health parameters such as Pregnancies, Glucose, Blood Pressure, Skin Thickness, Insulin, BMI, Diabetes Pedigree Function, and Age. This system aims to provide a reliable and automated solution for diabetes prediction, making it accessible to users through a user-friendly interface.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0" y="546100"/>
            <a:ext cx="4933156" cy="828000"/>
            <a:chOff x="690396" y="8642689"/>
            <a:chExt cx="3370629" cy="439424"/>
          </a:xfrm>
          <a:solidFill>
            <a:schemeClr val="accent1"/>
          </a:solidFill>
        </p:grpSpPr>
        <p:sp>
          <p:nvSpPr>
            <p:cNvPr id="24" name="object 4"/>
            <p:cNvSpPr/>
            <p:nvPr/>
          </p:nvSpPr>
          <p:spPr>
            <a:xfrm>
              <a:off x="690396" y="8642693"/>
              <a:ext cx="3154529" cy="439420"/>
            </a:xfrm>
            <a:custGeom>
              <a:avLst/>
              <a:gdLst/>
              <a:ahLst/>
              <a:cxnLst/>
              <a:rect l="l" t="t" r="r" b="b"/>
              <a:pathLst>
                <a:path w="3844925" h="439420">
                  <a:moveTo>
                    <a:pt x="0" y="439204"/>
                  </a:moveTo>
                  <a:lnTo>
                    <a:pt x="3844798" y="439204"/>
                  </a:lnTo>
                  <a:lnTo>
                    <a:pt x="3844798" y="0"/>
                  </a:lnTo>
                  <a:lnTo>
                    <a:pt x="0" y="0"/>
                  </a:lnTo>
                  <a:lnTo>
                    <a:pt x="0" y="439204"/>
                  </a:lnTo>
                  <a:close/>
                </a:path>
              </a:pathLst>
            </a:custGeom>
            <a:grpFill/>
          </p:spPr>
          <p:txBody>
            <a:bodyPr wrap="square" lIns="0" tIns="0" rIns="0" bIns="0" rtlCol="0"/>
            <a:lstStyle/>
            <a:p>
              <a:endParaRPr dirty="0"/>
            </a:p>
          </p:txBody>
        </p:sp>
        <p:sp>
          <p:nvSpPr>
            <p:cNvPr id="25" name="object 5"/>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grpFill/>
          </p:spPr>
          <p:txBody>
            <a:bodyPr wrap="square" lIns="0" tIns="0" rIns="0" bIns="0" rtlCol="0"/>
            <a:lstStyle/>
            <a:p>
              <a:endParaRPr dirty="0"/>
            </a:p>
          </p:txBody>
        </p:sp>
      </p:grpSp>
      <p:sp>
        <p:nvSpPr>
          <p:cNvPr id="11" name="object 9"/>
          <p:cNvSpPr txBox="1"/>
          <p:nvPr/>
        </p:nvSpPr>
        <p:spPr>
          <a:xfrm>
            <a:off x="665956" y="738245"/>
            <a:ext cx="3581400" cy="474489"/>
          </a:xfrm>
          <a:prstGeom prst="rect">
            <a:avLst/>
          </a:prstGeom>
        </p:spPr>
        <p:txBody>
          <a:bodyPr vert="horz" wrap="square" lIns="0" tIns="12700" rIns="0" bIns="0" rtlCol="0">
            <a:spAutoFit/>
          </a:bodyPr>
          <a:lstStyle/>
          <a:p>
            <a:pPr marL="12700">
              <a:lnSpc>
                <a:spcPct val="100000"/>
              </a:lnSpc>
              <a:spcBef>
                <a:spcPts val="100"/>
              </a:spcBef>
            </a:pPr>
            <a:r>
              <a:rPr lang="en-US" sz="3000" b="1" dirty="0">
                <a:solidFill>
                  <a:srgbClr val="FFFFFF"/>
                </a:solidFill>
                <a:cs typeface="Source Sans Pro Light"/>
              </a:rPr>
              <a:t>PROBLEM DEFINITION</a:t>
            </a:r>
            <a:endParaRPr lang="cs-CZ" sz="3000" b="1" dirty="0">
              <a:cs typeface="Source Sans Pro Light"/>
            </a:endParaRPr>
          </a:p>
        </p:txBody>
      </p:sp>
      <p:sp>
        <p:nvSpPr>
          <p:cNvPr id="12" name="object 10"/>
          <p:cNvSpPr txBox="1"/>
          <p:nvPr/>
        </p:nvSpPr>
        <p:spPr>
          <a:xfrm>
            <a:off x="1584276" y="1962324"/>
            <a:ext cx="15841760" cy="7398244"/>
          </a:xfrm>
          <a:prstGeom prst="rect">
            <a:avLst/>
          </a:prstGeom>
        </p:spPr>
        <p:txBody>
          <a:bodyPr vert="horz" wrap="square" lIns="0" tIns="5080" rIns="0" bIns="0" rtlCol="0">
            <a:spAutoFit/>
          </a:bodyPr>
          <a:lstStyle/>
          <a:p>
            <a:pPr algn="just">
              <a:lnSpc>
                <a:spcPct val="150000"/>
              </a:lnSpc>
            </a:pPr>
            <a:r>
              <a:rPr lang="en-US" sz="3600" b="1" dirty="0"/>
              <a:t>Diabetes is a growing health concern worldwide, and its early detection is essential for effective management. However, manual diagnosis can be time-consuming and prone to errors. The challenges include the lack of early detection systems, inefficient manual analysis of health parameters, and the need for a reliable and automated prediction system. To address these issues, this project proposes a machine learning-based web application that predicts diabetes using user-provided health parameters. By automating the prediction process, the system aims to provide quick and accurate results, helping users take proactive steps toward their health.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0" y="546100"/>
            <a:ext cx="4933156" cy="828000"/>
            <a:chOff x="690396" y="8642689"/>
            <a:chExt cx="3370629" cy="439424"/>
          </a:xfrm>
          <a:solidFill>
            <a:schemeClr val="accent1"/>
          </a:solidFill>
        </p:grpSpPr>
        <p:sp>
          <p:nvSpPr>
            <p:cNvPr id="24" name="object 4"/>
            <p:cNvSpPr/>
            <p:nvPr/>
          </p:nvSpPr>
          <p:spPr>
            <a:xfrm>
              <a:off x="690396" y="8642693"/>
              <a:ext cx="3154529" cy="439420"/>
            </a:xfrm>
            <a:custGeom>
              <a:avLst/>
              <a:gdLst/>
              <a:ahLst/>
              <a:cxnLst/>
              <a:rect l="l" t="t" r="r" b="b"/>
              <a:pathLst>
                <a:path w="3844925" h="439420">
                  <a:moveTo>
                    <a:pt x="0" y="439204"/>
                  </a:moveTo>
                  <a:lnTo>
                    <a:pt x="3844798" y="439204"/>
                  </a:lnTo>
                  <a:lnTo>
                    <a:pt x="3844798" y="0"/>
                  </a:lnTo>
                  <a:lnTo>
                    <a:pt x="0" y="0"/>
                  </a:lnTo>
                  <a:lnTo>
                    <a:pt x="0" y="439204"/>
                  </a:lnTo>
                  <a:close/>
                </a:path>
              </a:pathLst>
            </a:custGeom>
            <a:grpFill/>
          </p:spPr>
          <p:txBody>
            <a:bodyPr wrap="square" lIns="0" tIns="0" rIns="0" bIns="0" rtlCol="0"/>
            <a:lstStyle/>
            <a:p>
              <a:endParaRPr dirty="0"/>
            </a:p>
          </p:txBody>
        </p:sp>
        <p:sp>
          <p:nvSpPr>
            <p:cNvPr id="25" name="object 5"/>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grpFill/>
          </p:spPr>
          <p:txBody>
            <a:bodyPr wrap="square" lIns="0" tIns="0" rIns="0" bIns="0" rtlCol="0"/>
            <a:lstStyle/>
            <a:p>
              <a:endParaRPr dirty="0"/>
            </a:p>
          </p:txBody>
        </p:sp>
      </p:grpSp>
      <p:sp>
        <p:nvSpPr>
          <p:cNvPr id="11" name="object 9"/>
          <p:cNvSpPr txBox="1"/>
          <p:nvPr/>
        </p:nvSpPr>
        <p:spPr>
          <a:xfrm>
            <a:off x="665956" y="738245"/>
            <a:ext cx="3581400" cy="474489"/>
          </a:xfrm>
          <a:prstGeom prst="rect">
            <a:avLst/>
          </a:prstGeom>
        </p:spPr>
        <p:txBody>
          <a:bodyPr vert="horz" wrap="square" lIns="0" tIns="12700" rIns="0" bIns="0" rtlCol="0">
            <a:spAutoFit/>
          </a:bodyPr>
          <a:lstStyle/>
          <a:p>
            <a:pPr marL="12700">
              <a:lnSpc>
                <a:spcPct val="100000"/>
              </a:lnSpc>
              <a:spcBef>
                <a:spcPts val="100"/>
              </a:spcBef>
            </a:pPr>
            <a:r>
              <a:rPr lang="en-US" sz="3000" b="1" dirty="0">
                <a:solidFill>
                  <a:srgbClr val="FFFFFF"/>
                </a:solidFill>
                <a:cs typeface="Source Sans Pro Light"/>
              </a:rPr>
              <a:t>PORPOSED SYSTEM</a:t>
            </a:r>
            <a:endParaRPr lang="cs-CZ" sz="3000" b="1" dirty="0">
              <a:cs typeface="Source Sans Pro Light"/>
            </a:endParaRPr>
          </a:p>
        </p:txBody>
      </p:sp>
      <p:sp>
        <p:nvSpPr>
          <p:cNvPr id="12" name="object 10"/>
          <p:cNvSpPr txBox="1"/>
          <p:nvPr/>
        </p:nvSpPr>
        <p:spPr>
          <a:xfrm>
            <a:off x="653208" y="1576742"/>
            <a:ext cx="17912208" cy="8229240"/>
          </a:xfrm>
          <a:prstGeom prst="rect">
            <a:avLst/>
          </a:prstGeom>
        </p:spPr>
        <p:txBody>
          <a:bodyPr vert="horz" wrap="square" lIns="0" tIns="5080" rIns="0" bIns="0" rtlCol="0">
            <a:spAutoFit/>
          </a:bodyPr>
          <a:lstStyle/>
          <a:p>
            <a:pPr algn="just">
              <a:lnSpc>
                <a:spcPct val="150000"/>
              </a:lnSpc>
            </a:pPr>
            <a:r>
              <a:rPr lang="en-US" sz="3600" b="1" dirty="0"/>
              <a:t>The proposed system is a web application that allows users to input health parameters such as Pregnancies, Glucose, Blood Pressure, Skin Thickness, Insulin, BMI, Diabetes Pedigree Function, and Age. The data is sent to the backend, where a pre-trained machine learning model processes it and predicts whether the user has diabetes or not. The result is then displayed to the user on the website. The system is built using Python for the backend, with Flask or Django as the web framework. The frontend is developed using HTML, CSS, and JavaScript, while the machine learning model is trained using libraries like Scikit-learn, Pandas, and NumPy. The Pima Indians Diabetes Dataset is used for training the model. The workflow involves user input, data processing by the model, and displaying the prediction result in real-time.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0" y="546100"/>
            <a:ext cx="4933156" cy="828000"/>
            <a:chOff x="690396" y="8642689"/>
            <a:chExt cx="3370629" cy="439424"/>
          </a:xfrm>
          <a:solidFill>
            <a:schemeClr val="accent1"/>
          </a:solidFill>
        </p:grpSpPr>
        <p:sp>
          <p:nvSpPr>
            <p:cNvPr id="24" name="object 4"/>
            <p:cNvSpPr/>
            <p:nvPr/>
          </p:nvSpPr>
          <p:spPr>
            <a:xfrm>
              <a:off x="690396" y="8642693"/>
              <a:ext cx="3154529" cy="439420"/>
            </a:xfrm>
            <a:custGeom>
              <a:avLst/>
              <a:gdLst/>
              <a:ahLst/>
              <a:cxnLst/>
              <a:rect l="l" t="t" r="r" b="b"/>
              <a:pathLst>
                <a:path w="3844925" h="439420">
                  <a:moveTo>
                    <a:pt x="0" y="439204"/>
                  </a:moveTo>
                  <a:lnTo>
                    <a:pt x="3844798" y="439204"/>
                  </a:lnTo>
                  <a:lnTo>
                    <a:pt x="3844798" y="0"/>
                  </a:lnTo>
                  <a:lnTo>
                    <a:pt x="0" y="0"/>
                  </a:lnTo>
                  <a:lnTo>
                    <a:pt x="0" y="439204"/>
                  </a:lnTo>
                  <a:close/>
                </a:path>
              </a:pathLst>
            </a:custGeom>
            <a:grpFill/>
          </p:spPr>
          <p:txBody>
            <a:bodyPr wrap="square" lIns="0" tIns="0" rIns="0" bIns="0" rtlCol="0"/>
            <a:lstStyle/>
            <a:p>
              <a:endParaRPr dirty="0"/>
            </a:p>
          </p:txBody>
        </p:sp>
        <p:sp>
          <p:nvSpPr>
            <p:cNvPr id="25" name="object 5"/>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grpFill/>
          </p:spPr>
          <p:txBody>
            <a:bodyPr wrap="square" lIns="0" tIns="0" rIns="0" bIns="0" rtlCol="0"/>
            <a:lstStyle/>
            <a:p>
              <a:endParaRPr dirty="0"/>
            </a:p>
          </p:txBody>
        </p:sp>
      </p:grpSp>
      <p:sp>
        <p:nvSpPr>
          <p:cNvPr id="11" name="object 9"/>
          <p:cNvSpPr txBox="1"/>
          <p:nvPr/>
        </p:nvSpPr>
        <p:spPr>
          <a:xfrm>
            <a:off x="665956" y="738245"/>
            <a:ext cx="3581400" cy="474489"/>
          </a:xfrm>
          <a:prstGeom prst="rect">
            <a:avLst/>
          </a:prstGeom>
        </p:spPr>
        <p:txBody>
          <a:bodyPr vert="horz" wrap="square" lIns="0" tIns="12700" rIns="0" bIns="0" rtlCol="0">
            <a:spAutoFit/>
          </a:bodyPr>
          <a:lstStyle/>
          <a:p>
            <a:pPr marL="12700">
              <a:lnSpc>
                <a:spcPct val="100000"/>
              </a:lnSpc>
              <a:spcBef>
                <a:spcPts val="100"/>
              </a:spcBef>
            </a:pPr>
            <a:r>
              <a:rPr lang="en-US" sz="3000" b="1" dirty="0">
                <a:solidFill>
                  <a:srgbClr val="FFFFFF"/>
                </a:solidFill>
                <a:cs typeface="Source Sans Pro Light"/>
              </a:rPr>
              <a:t>LITERATURE REVIEW</a:t>
            </a:r>
            <a:endParaRPr lang="cs-CZ" sz="3000" b="1" dirty="0">
              <a:cs typeface="Source Sans Pro Light"/>
            </a:endParaRPr>
          </a:p>
        </p:txBody>
      </p:sp>
      <p:graphicFrame>
        <p:nvGraphicFramePr>
          <p:cNvPr id="2" name="object 4"/>
          <p:cNvGraphicFramePr>
            <a:graphicFrameLocks noGrp="1"/>
          </p:cNvGraphicFramePr>
          <p:nvPr>
            <p:extLst>
              <p:ext uri="{D42A27DB-BD31-4B8C-83A1-F6EECF244321}">
                <p14:modId xmlns:p14="http://schemas.microsoft.com/office/powerpoint/2010/main" val="228288794"/>
              </p:ext>
            </p:extLst>
          </p:nvPr>
        </p:nvGraphicFramePr>
        <p:xfrm>
          <a:off x="1296244" y="1566228"/>
          <a:ext cx="16417823" cy="8028942"/>
        </p:xfrm>
        <a:graphic>
          <a:graphicData uri="http://schemas.openxmlformats.org/drawingml/2006/table">
            <a:tbl>
              <a:tblPr firstRow="1" bandRow="1">
                <a:tableStyleId>{5FD0F851-EC5A-4D38-B0AD-8093EC10F338}</a:tableStyleId>
              </a:tblPr>
              <a:tblGrid>
                <a:gridCol w="1152525">
                  <a:extLst>
                    <a:ext uri="{9D8B030D-6E8A-4147-A177-3AD203B41FA5}">
                      <a16:colId xmlns:a16="http://schemas.microsoft.com/office/drawing/2014/main" val="20000"/>
                    </a:ext>
                  </a:extLst>
                </a:gridCol>
                <a:gridCol w="2418080">
                  <a:extLst>
                    <a:ext uri="{9D8B030D-6E8A-4147-A177-3AD203B41FA5}">
                      <a16:colId xmlns:a16="http://schemas.microsoft.com/office/drawing/2014/main" val="20001"/>
                    </a:ext>
                  </a:extLst>
                </a:gridCol>
                <a:gridCol w="4484869">
                  <a:extLst>
                    <a:ext uri="{9D8B030D-6E8A-4147-A177-3AD203B41FA5}">
                      <a16:colId xmlns:a16="http://schemas.microsoft.com/office/drawing/2014/main" val="20002"/>
                    </a:ext>
                  </a:extLst>
                </a:gridCol>
                <a:gridCol w="2301564">
                  <a:extLst>
                    <a:ext uri="{9D8B030D-6E8A-4147-A177-3AD203B41FA5}">
                      <a16:colId xmlns:a16="http://schemas.microsoft.com/office/drawing/2014/main" val="20003"/>
                    </a:ext>
                  </a:extLst>
                </a:gridCol>
                <a:gridCol w="6060785">
                  <a:extLst>
                    <a:ext uri="{9D8B030D-6E8A-4147-A177-3AD203B41FA5}">
                      <a16:colId xmlns:a16="http://schemas.microsoft.com/office/drawing/2014/main" val="20004"/>
                    </a:ext>
                  </a:extLst>
                </a:gridCol>
              </a:tblGrid>
              <a:tr h="1717421">
                <a:tc>
                  <a:txBody>
                    <a:bodyPr/>
                    <a:lstStyle/>
                    <a:p>
                      <a:pPr marL="179705" marR="420370" indent="84455" algn="ctr">
                        <a:lnSpc>
                          <a:spcPct val="100000"/>
                        </a:lnSpc>
                        <a:spcBef>
                          <a:spcPts val="785"/>
                        </a:spcBef>
                      </a:pPr>
                      <a:r>
                        <a:rPr lang="en-US" sz="2800" b="1" dirty="0"/>
                        <a:t>Sr. No.</a:t>
                      </a:r>
                      <a:endParaRPr sz="2800" b="1" dirty="0">
                        <a:latin typeface="+mn-lt"/>
                        <a:cs typeface="Source Sans Pro Light"/>
                      </a:endParaRPr>
                    </a:p>
                  </a:txBody>
                  <a:tcPr marL="0" marR="0" marT="0" marB="0" anchor="ctr"/>
                </a:tc>
                <a:tc>
                  <a:txBody>
                    <a:bodyPr/>
                    <a:lstStyle/>
                    <a:p>
                      <a:pPr marR="2540" algn="ctr">
                        <a:lnSpc>
                          <a:spcPct val="100000"/>
                        </a:lnSpc>
                        <a:spcBef>
                          <a:spcPts val="785"/>
                        </a:spcBef>
                      </a:pPr>
                      <a:r>
                        <a:rPr lang="en-US" sz="2800" b="1" dirty="0"/>
                        <a:t>Paper </a:t>
                      </a:r>
                    </a:p>
                    <a:p>
                      <a:pPr marR="2540" algn="ctr">
                        <a:lnSpc>
                          <a:spcPct val="100000"/>
                        </a:lnSpc>
                        <a:spcBef>
                          <a:spcPts val="785"/>
                        </a:spcBef>
                      </a:pPr>
                      <a:r>
                        <a:rPr lang="en-US" sz="2800" b="1" dirty="0"/>
                        <a:t>Name</a:t>
                      </a:r>
                      <a:endParaRPr sz="2800" b="1" dirty="0">
                        <a:latin typeface="+mn-lt"/>
                        <a:cs typeface="Source Sans Pro Light"/>
                      </a:endParaRPr>
                    </a:p>
                  </a:txBody>
                  <a:tcPr marL="0" marR="0" marT="0" marB="0" anchor="ctr"/>
                </a:tc>
                <a:tc>
                  <a:txBody>
                    <a:bodyPr/>
                    <a:lstStyle/>
                    <a:p>
                      <a:pPr marL="295910" marR="348615" algn="ctr">
                        <a:lnSpc>
                          <a:spcPct val="100000"/>
                        </a:lnSpc>
                        <a:spcBef>
                          <a:spcPts val="785"/>
                        </a:spcBef>
                      </a:pPr>
                      <a:r>
                        <a:rPr lang="en-US" sz="2800" b="1" dirty="0"/>
                        <a:t>Journal </a:t>
                      </a:r>
                    </a:p>
                    <a:p>
                      <a:pPr marL="295910" marR="348615" algn="ctr">
                        <a:lnSpc>
                          <a:spcPct val="100000"/>
                        </a:lnSpc>
                        <a:spcBef>
                          <a:spcPts val="785"/>
                        </a:spcBef>
                      </a:pPr>
                      <a:r>
                        <a:rPr lang="en-US" sz="2800" b="1" dirty="0"/>
                        <a:t>Name</a:t>
                      </a:r>
                      <a:endParaRPr sz="2800" b="1" dirty="0">
                        <a:latin typeface="+mn-lt"/>
                        <a:cs typeface="Source Sans Pro Light"/>
                      </a:endParaRPr>
                    </a:p>
                  </a:txBody>
                  <a:tcPr marL="0" marR="0" marT="0" marB="0" anchor="ctr"/>
                </a:tc>
                <a:tc>
                  <a:txBody>
                    <a:bodyPr/>
                    <a:lstStyle/>
                    <a:p>
                      <a:pPr marL="394335" marR="271780" indent="-79375" algn="ctr">
                        <a:lnSpc>
                          <a:spcPct val="100000"/>
                        </a:lnSpc>
                        <a:spcBef>
                          <a:spcPts val="785"/>
                        </a:spcBef>
                      </a:pPr>
                      <a:r>
                        <a:rPr lang="en-US" sz="2800" b="1" dirty="0"/>
                        <a:t>Published Year</a:t>
                      </a:r>
                      <a:endParaRPr sz="2800" b="1" dirty="0">
                        <a:latin typeface="+mn-lt"/>
                        <a:cs typeface="Source Sans Pro Light"/>
                      </a:endParaRPr>
                    </a:p>
                  </a:txBody>
                  <a:tcPr marL="0" marR="0" marT="0" marB="0" anchor="ctr"/>
                </a:tc>
                <a:tc>
                  <a:txBody>
                    <a:bodyPr/>
                    <a:lstStyle/>
                    <a:p>
                      <a:pPr marL="394335" marR="271780" indent="-79375" algn="ctr">
                        <a:lnSpc>
                          <a:spcPct val="100000"/>
                        </a:lnSpc>
                        <a:spcBef>
                          <a:spcPts val="785"/>
                        </a:spcBef>
                      </a:pPr>
                      <a:r>
                        <a:rPr lang="en-US" sz="2800" b="1" dirty="0"/>
                        <a:t>Comparative </a:t>
                      </a:r>
                    </a:p>
                    <a:p>
                      <a:pPr marL="394335" marR="271780" indent="-79375" algn="ctr">
                        <a:lnSpc>
                          <a:spcPct val="100000"/>
                        </a:lnSpc>
                        <a:spcBef>
                          <a:spcPts val="785"/>
                        </a:spcBef>
                      </a:pPr>
                      <a:r>
                        <a:rPr lang="en-US" sz="2800" b="1" dirty="0"/>
                        <a:t>Analysis</a:t>
                      </a:r>
                      <a:endParaRPr sz="2800" b="1" dirty="0">
                        <a:latin typeface="+mn-lt"/>
                        <a:cs typeface="Source Sans Pro Light"/>
                      </a:endParaRPr>
                    </a:p>
                  </a:txBody>
                  <a:tcPr marL="0" marR="0" marT="0" marB="0" anchor="ctr"/>
                </a:tc>
                <a:extLst>
                  <a:ext uri="{0D108BD9-81ED-4DB2-BD59-A6C34878D82A}">
                    <a16:rowId xmlns:a16="http://schemas.microsoft.com/office/drawing/2014/main" val="10000"/>
                  </a:ext>
                </a:extLst>
              </a:tr>
              <a:tr h="1983621">
                <a:tc>
                  <a:txBody>
                    <a:bodyPr/>
                    <a:lstStyle/>
                    <a:p>
                      <a:pPr marL="539750" indent="-539750" algn="ctr">
                        <a:lnSpc>
                          <a:spcPct val="100000"/>
                        </a:lnSpc>
                        <a:spcBef>
                          <a:spcPts val="945"/>
                        </a:spcBef>
                      </a:pPr>
                      <a:r>
                        <a:rPr lang="cs-CZ" sz="2000" dirty="0"/>
                        <a:t>1</a:t>
                      </a:r>
                      <a:endParaRPr sz="2000" dirty="0">
                        <a:latin typeface="+mn-lt"/>
                        <a:cs typeface="Source Sans Pro Light"/>
                      </a:endParaRPr>
                    </a:p>
                  </a:txBody>
                  <a:tcPr marL="0" marR="0" marT="0" marB="0" anchor="ctr"/>
                </a:tc>
                <a:tc>
                  <a:txBody>
                    <a:bodyPr/>
                    <a:lstStyle/>
                    <a:p>
                      <a:pPr marL="1905" marR="0" lvl="0" indent="0" algn="l" defTabSz="1425575" rtl="0" eaLnBrk="1" fontAlgn="auto" latinLnBrk="0" hangingPunct="1">
                        <a:lnSpc>
                          <a:spcPct val="150000"/>
                        </a:lnSpc>
                        <a:spcBef>
                          <a:spcPts val="945"/>
                        </a:spcBef>
                        <a:spcAft>
                          <a:spcPts val="0"/>
                        </a:spcAft>
                        <a:buClrTx/>
                        <a:buSzTx/>
                        <a:buFontTx/>
                        <a:buNone/>
                        <a:defRPr/>
                      </a:pPr>
                      <a:r>
                        <a:rPr lang="en-US" sz="2000" b="0" kern="1200" dirty="0">
                          <a:solidFill>
                            <a:schemeClr val="tx1"/>
                          </a:solidFill>
                          <a:latin typeface="+mn-lt"/>
                          <a:ea typeface="+mn-ea"/>
                          <a:cs typeface="+mn-cs"/>
                        </a:rPr>
                        <a:t>Diabetes Prediction Using Machine Learning Algorithms</a:t>
                      </a:r>
                    </a:p>
                  </a:txBody>
                  <a:tcPr marL="0" marR="0" marT="0" marB="0" anchor="ctr"/>
                </a:tc>
                <a:tc>
                  <a:txBody>
                    <a:bodyPr/>
                    <a:lstStyle/>
                    <a:p>
                      <a:pPr marR="52705" algn="ctr">
                        <a:lnSpc>
                          <a:spcPct val="100000"/>
                        </a:lnSpc>
                        <a:spcBef>
                          <a:spcPts val="945"/>
                        </a:spcBef>
                      </a:pPr>
                      <a:r>
                        <a:rPr lang="en-IN" sz="2000" b="0" kern="1200" dirty="0">
                          <a:solidFill>
                            <a:schemeClr val="tx1"/>
                          </a:solidFill>
                          <a:latin typeface="+mn-lt"/>
                          <a:ea typeface="+mn-ea"/>
                          <a:cs typeface="+mn-cs"/>
                        </a:rPr>
                        <a:t>IEEE Access</a:t>
                      </a:r>
                      <a:endParaRPr sz="2000" b="0" kern="1200" dirty="0">
                        <a:solidFill>
                          <a:schemeClr val="tx1"/>
                        </a:solidFill>
                        <a:latin typeface="+mn-lt"/>
                        <a:ea typeface="+mn-ea"/>
                        <a:cs typeface="+mn-cs"/>
                      </a:endParaRPr>
                    </a:p>
                  </a:txBody>
                  <a:tcPr marL="0" marR="0" marT="0" marB="0" anchor="ctr"/>
                </a:tc>
                <a:tc>
                  <a:txBody>
                    <a:bodyPr/>
                    <a:lstStyle/>
                    <a:p>
                      <a:pPr marL="0" indent="0" algn="ctr">
                        <a:lnSpc>
                          <a:spcPct val="100000"/>
                        </a:lnSpc>
                        <a:spcBef>
                          <a:spcPts val="945"/>
                        </a:spcBef>
                      </a:pPr>
                      <a:r>
                        <a:rPr lang="en-IN" sz="2000" dirty="0">
                          <a:latin typeface="+mn-lt"/>
                          <a:cs typeface="Source Sans Pro Light"/>
                        </a:rPr>
                        <a:t>20</a:t>
                      </a:r>
                      <a:r>
                        <a:rPr lang="en-US" altLang="en-IN" sz="2000" dirty="0">
                          <a:latin typeface="+mn-lt"/>
                          <a:cs typeface="Source Sans Pro Light"/>
                        </a:rPr>
                        <a:t>20</a:t>
                      </a:r>
                    </a:p>
                  </a:txBody>
                  <a:tcPr marL="0" marR="0" marT="0" marB="0" anchor="ctr"/>
                </a:tc>
                <a:tc>
                  <a:txBody>
                    <a:bodyPr/>
                    <a:lstStyle/>
                    <a:p>
                      <a:pPr marL="0" algn="ctr" defTabSz="1425575" rtl="0" eaLnBrk="1" latinLnBrk="0" hangingPunct="1"/>
                      <a:r>
                        <a:rPr lang="en-US" sz="2000" kern="1200" dirty="0">
                          <a:solidFill>
                            <a:schemeClr val="tx1"/>
                          </a:solidFill>
                          <a:latin typeface="+mn-lt"/>
                          <a:ea typeface="+mn-ea"/>
                          <a:cs typeface="Times New Roman" panose="02020603050405020304"/>
                        </a:rPr>
                        <a:t>Compared SVM, Random Forest, and Logistic Regression; Random Forest achieved highest accuracy.</a:t>
                      </a:r>
                      <a:endParaRPr lang="en-IN" sz="2000" kern="1200" dirty="0">
                        <a:solidFill>
                          <a:schemeClr val="tx1"/>
                        </a:solidFill>
                        <a:latin typeface="+mn-lt"/>
                        <a:ea typeface="+mn-ea"/>
                        <a:cs typeface="Times New Roman" panose="02020603050405020304"/>
                      </a:endParaRPr>
                    </a:p>
                  </a:txBody>
                  <a:tcPr marL="0" marR="0" marT="0" marB="0" anchor="ctr"/>
                </a:tc>
                <a:extLst>
                  <a:ext uri="{0D108BD9-81ED-4DB2-BD59-A6C34878D82A}">
                    <a16:rowId xmlns:a16="http://schemas.microsoft.com/office/drawing/2014/main" val="10001"/>
                  </a:ext>
                </a:extLst>
              </a:tr>
              <a:tr h="2163950">
                <a:tc>
                  <a:txBody>
                    <a:bodyPr/>
                    <a:lstStyle/>
                    <a:p>
                      <a:pPr marL="1905" marR="0" lvl="0" indent="0" algn="ctr" defTabSz="1425575" rtl="0" eaLnBrk="1" fontAlgn="auto" latinLnBrk="0" hangingPunct="1">
                        <a:lnSpc>
                          <a:spcPct val="150000"/>
                        </a:lnSpc>
                        <a:spcBef>
                          <a:spcPts val="945"/>
                        </a:spcBef>
                        <a:spcAft>
                          <a:spcPts val="0"/>
                        </a:spcAft>
                        <a:buClrTx/>
                        <a:buSzTx/>
                        <a:buFontTx/>
                        <a:buNone/>
                        <a:defRPr/>
                      </a:pPr>
                      <a:r>
                        <a:rPr sz="2000" b="0" kern="1200" dirty="0">
                          <a:solidFill>
                            <a:schemeClr val="tx1"/>
                          </a:solidFill>
                          <a:latin typeface="+mn-lt"/>
                          <a:ea typeface="+mn-ea"/>
                          <a:cs typeface="+mn-cs"/>
                        </a:rPr>
                        <a:t>2</a:t>
                      </a:r>
                    </a:p>
                  </a:txBody>
                  <a:tcPr marL="0" marR="0" marT="0" marB="0" anchor="ctr"/>
                </a:tc>
                <a:tc>
                  <a:txBody>
                    <a:bodyPr/>
                    <a:lstStyle/>
                    <a:p>
                      <a:pPr marL="1905" marR="0" lvl="0" indent="0" algn="l" defTabSz="1425575" rtl="0" eaLnBrk="1" fontAlgn="auto" latinLnBrk="0" hangingPunct="1">
                        <a:lnSpc>
                          <a:spcPct val="150000"/>
                        </a:lnSpc>
                        <a:spcBef>
                          <a:spcPts val="945"/>
                        </a:spcBef>
                        <a:spcAft>
                          <a:spcPts val="0"/>
                        </a:spcAft>
                        <a:buClrTx/>
                        <a:buSzTx/>
                        <a:buFontTx/>
                        <a:buNone/>
                        <a:defRPr/>
                      </a:pPr>
                      <a:r>
                        <a:rPr lang="en-US" sz="2000" b="0" kern="1200" dirty="0">
                          <a:solidFill>
                            <a:schemeClr val="tx1"/>
                          </a:solidFill>
                          <a:latin typeface="+mn-lt"/>
                          <a:ea typeface="+mn-ea"/>
                          <a:cs typeface="+mn-cs"/>
                        </a:rPr>
                        <a:t>A Comparative Study of Diabetes Prediction Using Data Mining Techniques</a:t>
                      </a:r>
                      <a:endParaRPr lang="en-IN" sz="2000" b="0" kern="1200" dirty="0">
                        <a:solidFill>
                          <a:schemeClr val="tx1"/>
                        </a:solidFill>
                        <a:latin typeface="+mn-lt"/>
                        <a:ea typeface="+mn-ea"/>
                        <a:cs typeface="+mn-cs"/>
                      </a:endParaRPr>
                    </a:p>
                  </a:txBody>
                  <a:tcPr marL="0" marR="0" marT="0" marB="0" anchor="ctr"/>
                </a:tc>
                <a:tc>
                  <a:txBody>
                    <a:bodyPr/>
                    <a:lstStyle/>
                    <a:p>
                      <a:pPr marL="0" marR="52705" algn="ctr" defTabSz="1425575" rtl="0" eaLnBrk="1" latinLnBrk="0" hangingPunct="1">
                        <a:lnSpc>
                          <a:spcPct val="100000"/>
                        </a:lnSpc>
                        <a:spcBef>
                          <a:spcPts val="945"/>
                        </a:spcBef>
                      </a:pPr>
                      <a:r>
                        <a:rPr lang="en-US" sz="2000" b="0" kern="1200" dirty="0">
                          <a:solidFill>
                            <a:schemeClr val="tx1"/>
                          </a:solidFill>
                          <a:latin typeface="+mn-lt"/>
                          <a:ea typeface="+mn-ea"/>
                          <a:cs typeface="+mn-cs"/>
                        </a:rPr>
                        <a:t>International Journal of Advanced Computer Science and Applications</a:t>
                      </a:r>
                      <a:endParaRPr lang="en-IN" sz="2000" b="0" kern="1200" dirty="0">
                        <a:solidFill>
                          <a:schemeClr val="tx1"/>
                        </a:solidFill>
                        <a:latin typeface="+mn-lt"/>
                        <a:ea typeface="+mn-ea"/>
                        <a:cs typeface="+mn-cs"/>
                      </a:endParaRPr>
                    </a:p>
                  </a:txBody>
                  <a:tcPr marL="0" marR="0" marT="0" marB="0" anchor="ctr"/>
                </a:tc>
                <a:tc>
                  <a:txBody>
                    <a:bodyPr/>
                    <a:lstStyle/>
                    <a:p>
                      <a:pPr algn="ctr">
                        <a:lnSpc>
                          <a:spcPct val="100000"/>
                        </a:lnSpc>
                      </a:pPr>
                      <a:r>
                        <a:rPr lang="en-IN" sz="2000" dirty="0">
                          <a:latin typeface="+mn-lt"/>
                          <a:cs typeface="Times New Roman" panose="02020603050405020304"/>
                        </a:rPr>
                        <a:t>20</a:t>
                      </a:r>
                      <a:r>
                        <a:rPr lang="en-US" sz="2000" dirty="0">
                          <a:latin typeface="+mn-lt"/>
                          <a:cs typeface="Times New Roman" panose="02020603050405020304"/>
                        </a:rPr>
                        <a:t>19</a:t>
                      </a:r>
                      <a:endParaRPr lang="en-US" altLang="en-IN" sz="2000" dirty="0">
                        <a:latin typeface="+mn-lt"/>
                        <a:cs typeface="Times New Roman" panose="02020603050405020304"/>
                      </a:endParaRPr>
                    </a:p>
                  </a:txBody>
                  <a:tcPr marL="0" marR="0" marT="0" marB="0" anchor="ctr"/>
                </a:tc>
                <a:tc>
                  <a:txBody>
                    <a:bodyPr/>
                    <a:lstStyle/>
                    <a:p>
                      <a:pPr algn="ctr"/>
                      <a:r>
                        <a:rPr lang="en-US" sz="2000" kern="1200" dirty="0">
                          <a:solidFill>
                            <a:schemeClr val="tx1"/>
                          </a:solidFill>
                          <a:latin typeface="+mn-lt"/>
                          <a:ea typeface="+mn-ea"/>
                          <a:cs typeface="Times New Roman" panose="02020603050405020304"/>
                        </a:rPr>
                        <a:t>Compared Naive Bayes, Decision Tree, and KNN; Decision Tree performed best.</a:t>
                      </a:r>
                      <a:endParaRPr sz="2000" kern="1200" dirty="0">
                        <a:solidFill>
                          <a:schemeClr val="tx1"/>
                        </a:solidFill>
                        <a:latin typeface="+mn-lt"/>
                        <a:ea typeface="+mn-ea"/>
                        <a:cs typeface="Times New Roman" panose="02020603050405020304"/>
                      </a:endParaRPr>
                    </a:p>
                  </a:txBody>
                  <a:tcPr marL="0" marR="0" marT="0" marB="0" anchor="ctr"/>
                </a:tc>
                <a:extLst>
                  <a:ext uri="{0D108BD9-81ED-4DB2-BD59-A6C34878D82A}">
                    <a16:rowId xmlns:a16="http://schemas.microsoft.com/office/drawing/2014/main" val="10002"/>
                  </a:ext>
                </a:extLst>
              </a:tr>
              <a:tr h="2163950">
                <a:tc>
                  <a:txBody>
                    <a:bodyPr/>
                    <a:lstStyle/>
                    <a:p>
                      <a:pPr marL="640080" indent="-640080" algn="ctr">
                        <a:lnSpc>
                          <a:spcPct val="100000"/>
                        </a:lnSpc>
                        <a:spcBef>
                          <a:spcPts val="945"/>
                        </a:spcBef>
                      </a:pPr>
                      <a:r>
                        <a:rPr sz="2000" b="0" dirty="0"/>
                        <a:t>3</a:t>
                      </a:r>
                      <a:endParaRPr sz="2000" dirty="0">
                        <a:latin typeface="+mn-lt"/>
                        <a:cs typeface="Source Sans Pro Light"/>
                      </a:endParaRPr>
                    </a:p>
                  </a:txBody>
                  <a:tcPr marL="0" marR="0" marT="0" marB="0" anchor="ctr"/>
                </a:tc>
                <a:tc>
                  <a:txBody>
                    <a:bodyPr/>
                    <a:lstStyle/>
                    <a:p>
                      <a:r>
                        <a:rPr lang="en-US" sz="2000" b="0" kern="1200" dirty="0">
                          <a:solidFill>
                            <a:schemeClr val="tx1"/>
                          </a:solidFill>
                          <a:latin typeface="+mn-lt"/>
                          <a:ea typeface="+mn-ea"/>
                          <a:cs typeface="+mn-cs"/>
                        </a:rPr>
                        <a:t>Early Diabetes Prediction Using Machine Learning Techniques</a:t>
                      </a:r>
                      <a:endParaRPr sz="2000" b="0" kern="1200" dirty="0">
                        <a:solidFill>
                          <a:schemeClr val="tx1"/>
                        </a:solidFill>
                        <a:latin typeface="+mn-lt"/>
                        <a:ea typeface="+mn-ea"/>
                        <a:cs typeface="+mn-cs"/>
                      </a:endParaRPr>
                    </a:p>
                  </a:txBody>
                  <a:tcPr marL="0" marR="0" marT="0" marB="0" anchor="ctr"/>
                </a:tc>
                <a:tc>
                  <a:txBody>
                    <a:bodyPr/>
                    <a:lstStyle/>
                    <a:p>
                      <a:pPr algn="ctr"/>
                      <a:r>
                        <a:rPr lang="en-IN" sz="2000" b="0" kern="1200" dirty="0">
                          <a:solidFill>
                            <a:schemeClr val="tx1"/>
                          </a:solidFill>
                          <a:latin typeface="+mn-lt"/>
                          <a:ea typeface="+mn-ea"/>
                          <a:cs typeface="+mn-cs"/>
                        </a:rPr>
                        <a:t>Journal of Medical Systems</a:t>
                      </a:r>
                    </a:p>
                  </a:txBody>
                  <a:tcPr marL="0" marR="0" marT="0" marB="0" anchor="ctr"/>
                </a:tc>
                <a:tc>
                  <a:txBody>
                    <a:bodyPr/>
                    <a:lstStyle/>
                    <a:p>
                      <a:pPr algn="ctr">
                        <a:lnSpc>
                          <a:spcPct val="100000"/>
                        </a:lnSpc>
                      </a:pPr>
                      <a:r>
                        <a:rPr lang="en-IN" sz="2000" b="0" kern="1200" dirty="0">
                          <a:solidFill>
                            <a:schemeClr val="tx1"/>
                          </a:solidFill>
                          <a:latin typeface="+mn-lt"/>
                          <a:ea typeface="+mn-ea"/>
                          <a:cs typeface="+mn-cs"/>
                        </a:rPr>
                        <a:t>20</a:t>
                      </a:r>
                      <a:r>
                        <a:rPr lang="en-US" altLang="en-IN" sz="2000" b="0" kern="1200" dirty="0">
                          <a:solidFill>
                            <a:schemeClr val="tx1"/>
                          </a:solidFill>
                          <a:latin typeface="+mn-lt"/>
                          <a:ea typeface="+mn-ea"/>
                          <a:cs typeface="+mn-cs"/>
                        </a:rPr>
                        <a:t>21</a:t>
                      </a:r>
                    </a:p>
                  </a:txBody>
                  <a:tcPr marL="0" marR="0" marT="0" marB="0" anchor="ctr"/>
                </a:tc>
                <a:tc>
                  <a:txBody>
                    <a:bodyPr/>
                    <a:lstStyle/>
                    <a:p>
                      <a:pPr algn="ctr"/>
                      <a:r>
                        <a:rPr lang="en-US" sz="2000" kern="1200" dirty="0">
                          <a:solidFill>
                            <a:schemeClr val="tx1"/>
                          </a:solidFill>
                          <a:latin typeface="+mn-lt"/>
                          <a:ea typeface="+mn-ea"/>
                          <a:cs typeface="Times New Roman" panose="02020603050405020304"/>
                        </a:rPr>
                        <a:t>Used ANN and achieved 85% accuracy; highlighted the importance of feature selection.</a:t>
                      </a:r>
                      <a:endParaRPr lang="en-IN" sz="2000" kern="1200" dirty="0">
                        <a:solidFill>
                          <a:schemeClr val="tx1"/>
                        </a:solidFill>
                        <a:latin typeface="+mn-lt"/>
                        <a:ea typeface="+mn-ea"/>
                        <a:cs typeface="Times New Roman" panose="02020603050405020304"/>
                      </a:endParaRPr>
                    </a:p>
                  </a:txBody>
                  <a:tcPr marL="0" marR="0" marT="0" marB="0"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0" y="546100"/>
            <a:ext cx="5976764" cy="828000"/>
            <a:chOff x="690396" y="8642689"/>
            <a:chExt cx="3370629" cy="439424"/>
          </a:xfrm>
          <a:solidFill>
            <a:schemeClr val="accent1"/>
          </a:solidFill>
        </p:grpSpPr>
        <p:sp>
          <p:nvSpPr>
            <p:cNvPr id="24" name="object 4"/>
            <p:cNvSpPr/>
            <p:nvPr/>
          </p:nvSpPr>
          <p:spPr>
            <a:xfrm>
              <a:off x="690396" y="8642693"/>
              <a:ext cx="3154529" cy="439420"/>
            </a:xfrm>
            <a:custGeom>
              <a:avLst/>
              <a:gdLst/>
              <a:ahLst/>
              <a:cxnLst/>
              <a:rect l="l" t="t" r="r" b="b"/>
              <a:pathLst>
                <a:path w="3844925" h="439420">
                  <a:moveTo>
                    <a:pt x="0" y="439204"/>
                  </a:moveTo>
                  <a:lnTo>
                    <a:pt x="3844798" y="439204"/>
                  </a:lnTo>
                  <a:lnTo>
                    <a:pt x="3844798" y="0"/>
                  </a:lnTo>
                  <a:lnTo>
                    <a:pt x="0" y="0"/>
                  </a:lnTo>
                  <a:lnTo>
                    <a:pt x="0" y="439204"/>
                  </a:lnTo>
                  <a:close/>
                </a:path>
              </a:pathLst>
            </a:custGeom>
            <a:grpFill/>
          </p:spPr>
          <p:txBody>
            <a:bodyPr wrap="square" lIns="0" tIns="0" rIns="0" bIns="0" rtlCol="0"/>
            <a:lstStyle/>
            <a:p>
              <a:endParaRPr dirty="0"/>
            </a:p>
          </p:txBody>
        </p:sp>
        <p:sp>
          <p:nvSpPr>
            <p:cNvPr id="25" name="object 5"/>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grpFill/>
          </p:spPr>
          <p:txBody>
            <a:bodyPr wrap="square" lIns="0" tIns="0" rIns="0" bIns="0" rtlCol="0"/>
            <a:lstStyle/>
            <a:p>
              <a:endParaRPr dirty="0"/>
            </a:p>
          </p:txBody>
        </p:sp>
      </p:grpSp>
      <p:sp>
        <p:nvSpPr>
          <p:cNvPr id="11" name="object 9"/>
          <p:cNvSpPr txBox="1"/>
          <p:nvPr/>
        </p:nvSpPr>
        <p:spPr>
          <a:xfrm>
            <a:off x="665956" y="738245"/>
            <a:ext cx="5022776" cy="474489"/>
          </a:xfrm>
          <a:prstGeom prst="rect">
            <a:avLst/>
          </a:prstGeom>
        </p:spPr>
        <p:txBody>
          <a:bodyPr vert="horz" wrap="square" lIns="0" tIns="12700" rIns="0" bIns="0" rtlCol="0">
            <a:spAutoFit/>
          </a:bodyPr>
          <a:lstStyle/>
          <a:p>
            <a:pPr marL="12700">
              <a:lnSpc>
                <a:spcPct val="100000"/>
              </a:lnSpc>
              <a:spcBef>
                <a:spcPts val="100"/>
              </a:spcBef>
            </a:pPr>
            <a:r>
              <a:rPr lang="en-US" sz="3000" b="1" dirty="0">
                <a:solidFill>
                  <a:srgbClr val="FFFFFF"/>
                </a:solidFill>
                <a:cs typeface="Source Sans Pro Light"/>
              </a:rPr>
              <a:t>H/W &amp; S/W Requirements</a:t>
            </a:r>
            <a:endParaRPr lang="cs-CZ" sz="3000" b="1" dirty="0">
              <a:cs typeface="Source Sans Pro Light"/>
            </a:endParaRPr>
          </a:p>
        </p:txBody>
      </p:sp>
      <p:sp>
        <p:nvSpPr>
          <p:cNvPr id="12" name="object 10"/>
          <p:cNvSpPr txBox="1"/>
          <p:nvPr/>
        </p:nvSpPr>
        <p:spPr>
          <a:xfrm>
            <a:off x="402550" y="2250356"/>
            <a:ext cx="9132104" cy="4695324"/>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vert="horz" wrap="square" lIns="0" tIns="5080" rIns="0" bIns="0" rtlCol="0">
            <a:spAutoFit/>
          </a:bodyPr>
          <a:lstStyle/>
          <a:p>
            <a:pPr algn="ctr">
              <a:lnSpc>
                <a:spcPct val="200000"/>
              </a:lnSpc>
            </a:pPr>
            <a:r>
              <a:rPr lang="en-US" sz="2400" b="1" i="0" dirty="0">
                <a:solidFill>
                  <a:schemeClr val="tx1"/>
                </a:solidFill>
                <a:effectLst/>
              </a:rPr>
              <a:t>  </a:t>
            </a:r>
            <a:r>
              <a:rPr lang="en-US" sz="3200" b="1" i="0" dirty="0">
                <a:solidFill>
                  <a:schemeClr val="tx1"/>
                </a:solidFill>
                <a:effectLst/>
              </a:rPr>
              <a:t>Hardware Requirements</a:t>
            </a:r>
          </a:p>
          <a:p>
            <a:pPr marL="342900" indent="-342900" algn="just">
              <a:lnSpc>
                <a:spcPct val="200000"/>
              </a:lnSpc>
              <a:buFont typeface="Arial" panose="020B0604020202020204" pitchFamily="34" charset="0"/>
              <a:buChar char="•"/>
            </a:pPr>
            <a:r>
              <a:rPr lang="en-US" sz="2400" b="1" dirty="0">
                <a:solidFill>
                  <a:srgbClr val="000000"/>
                </a:solidFill>
              </a:rPr>
              <a:t>Processor: Intel i3 or higher.</a:t>
            </a:r>
          </a:p>
          <a:p>
            <a:pPr marL="342900" indent="-342900" algn="just">
              <a:lnSpc>
                <a:spcPct val="200000"/>
              </a:lnSpc>
              <a:spcBef>
                <a:spcPts val="300"/>
              </a:spcBef>
              <a:buFont typeface="Arial" panose="020B0604020202020204" pitchFamily="34" charset="0"/>
              <a:buChar char="•"/>
            </a:pPr>
            <a:r>
              <a:rPr lang="en-US" sz="2400" b="1" dirty="0">
                <a:solidFill>
                  <a:srgbClr val="000000"/>
                </a:solidFill>
              </a:rPr>
              <a:t>RAM: 4GB or higher.</a:t>
            </a:r>
          </a:p>
          <a:p>
            <a:pPr marL="342900" indent="-342900" algn="just">
              <a:lnSpc>
                <a:spcPct val="200000"/>
              </a:lnSpc>
              <a:spcBef>
                <a:spcPts val="300"/>
              </a:spcBef>
              <a:buFont typeface="Arial" panose="020B0604020202020204" pitchFamily="34" charset="0"/>
              <a:buChar char="•"/>
            </a:pPr>
            <a:r>
              <a:rPr lang="en-US" sz="2400" b="1" dirty="0">
                <a:solidFill>
                  <a:srgbClr val="000000"/>
                </a:solidFill>
              </a:rPr>
              <a:t>Storage: 500GB HDD or 256GB SSD.</a:t>
            </a:r>
          </a:p>
          <a:p>
            <a:pPr marL="342900" indent="-342900" algn="just">
              <a:lnSpc>
                <a:spcPct val="200000"/>
              </a:lnSpc>
              <a:spcBef>
                <a:spcPts val="300"/>
              </a:spcBef>
              <a:buFont typeface="Arial" panose="020B0604020202020204" pitchFamily="34" charset="0"/>
              <a:buChar char="•"/>
            </a:pPr>
            <a:r>
              <a:rPr lang="en-US" sz="2400" b="1" dirty="0">
                <a:solidFill>
                  <a:srgbClr val="000000"/>
                </a:solidFill>
              </a:rPr>
              <a:t>Internet Connection: Required for web deployment and access.</a:t>
            </a:r>
          </a:p>
          <a:p>
            <a:pPr algn="just">
              <a:lnSpc>
                <a:spcPct val="200000"/>
              </a:lnSpc>
            </a:pPr>
            <a:endParaRPr lang="en-US" sz="2400" b="1" i="0" dirty="0">
              <a:solidFill>
                <a:schemeClr val="tx1"/>
              </a:solidFill>
              <a:effectLst/>
            </a:endParaRPr>
          </a:p>
        </p:txBody>
      </p:sp>
      <p:sp>
        <p:nvSpPr>
          <p:cNvPr id="2" name="object 10"/>
          <p:cNvSpPr txBox="1"/>
          <p:nvPr/>
        </p:nvSpPr>
        <p:spPr>
          <a:xfrm>
            <a:off x="10081220" y="1962324"/>
            <a:ext cx="8136904" cy="8667501"/>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vert="horz" wrap="square" lIns="0" tIns="5080" rIns="0" bIns="0" rtlCol="0">
            <a:spAutoFit/>
          </a:bodyPr>
          <a:lstStyle/>
          <a:p>
            <a:pPr algn="ctr">
              <a:lnSpc>
                <a:spcPct val="200000"/>
              </a:lnSpc>
            </a:pPr>
            <a:r>
              <a:rPr lang="en-US" sz="2000" b="1" i="0" dirty="0">
                <a:solidFill>
                  <a:schemeClr val="tx1"/>
                </a:solidFill>
                <a:effectLst/>
              </a:rPr>
              <a:t>  </a:t>
            </a:r>
            <a:r>
              <a:rPr lang="en-US" sz="3200" b="1" i="0" dirty="0">
                <a:solidFill>
                  <a:schemeClr val="tx1"/>
                </a:solidFill>
                <a:effectLst/>
              </a:rPr>
              <a:t>Software Requirements</a:t>
            </a:r>
          </a:p>
          <a:p>
            <a:pPr marL="342900" indent="-342900" algn="just">
              <a:lnSpc>
                <a:spcPct val="150000"/>
              </a:lnSpc>
              <a:buFont typeface="Arial" panose="020B0604020202020204" pitchFamily="34" charset="0"/>
              <a:buChar char="•"/>
            </a:pPr>
            <a:r>
              <a:rPr lang="en-IN" sz="2400" b="1" dirty="0">
                <a:solidFill>
                  <a:srgbClr val="000000"/>
                </a:solidFill>
              </a:rPr>
              <a:t>Operating System: Windows, Linux, or Mac.</a:t>
            </a:r>
          </a:p>
          <a:p>
            <a:pPr marL="342900" indent="-342900" algn="just">
              <a:lnSpc>
                <a:spcPct val="150000"/>
              </a:lnSpc>
              <a:spcBef>
                <a:spcPts val="300"/>
              </a:spcBef>
              <a:buFont typeface="Arial" panose="020B0604020202020204" pitchFamily="34" charset="0"/>
              <a:buChar char="•"/>
            </a:pPr>
            <a:r>
              <a:rPr lang="en-IN" sz="2400" b="1" dirty="0">
                <a:solidFill>
                  <a:srgbClr val="000000"/>
                </a:solidFill>
              </a:rPr>
              <a:t>Programming Language: Python.</a:t>
            </a:r>
          </a:p>
          <a:p>
            <a:pPr marL="342900" indent="-342900" algn="just">
              <a:lnSpc>
                <a:spcPct val="150000"/>
              </a:lnSpc>
              <a:spcBef>
                <a:spcPts val="300"/>
              </a:spcBef>
              <a:spcAft>
                <a:spcPts val="300"/>
              </a:spcAft>
              <a:buFont typeface="Arial" panose="020B0604020202020204" pitchFamily="34" charset="0"/>
              <a:buChar char="•"/>
            </a:pPr>
            <a:r>
              <a:rPr lang="en-IN" sz="2400" b="1" dirty="0">
                <a:solidFill>
                  <a:srgbClr val="000000"/>
                </a:solidFill>
              </a:rPr>
              <a:t>Libraries and Frameworks:</a:t>
            </a:r>
          </a:p>
          <a:p>
            <a:pPr marL="1171575" lvl="1" indent="-285750" algn="just">
              <a:lnSpc>
                <a:spcPct val="150000"/>
              </a:lnSpc>
              <a:spcBef>
                <a:spcPts val="300"/>
              </a:spcBef>
              <a:buFont typeface="Wingdings" panose="05000000000000000000" pitchFamily="2" charset="2"/>
              <a:buChar char="Ø"/>
            </a:pPr>
            <a:r>
              <a:rPr lang="en-IN" sz="2400" b="1" dirty="0">
                <a:solidFill>
                  <a:srgbClr val="000000"/>
                </a:solidFill>
              </a:rPr>
              <a:t>Scikit-learn (for machine learning).</a:t>
            </a:r>
          </a:p>
          <a:p>
            <a:pPr marL="1171575" lvl="1" indent="-285750" algn="just">
              <a:lnSpc>
                <a:spcPct val="150000"/>
              </a:lnSpc>
              <a:spcBef>
                <a:spcPts val="300"/>
              </a:spcBef>
              <a:buFont typeface="Wingdings" panose="05000000000000000000" pitchFamily="2" charset="2"/>
              <a:buChar char="Ø"/>
            </a:pPr>
            <a:r>
              <a:rPr lang="en-IN" sz="2400" b="1" dirty="0">
                <a:solidFill>
                  <a:srgbClr val="000000"/>
                </a:solidFill>
              </a:rPr>
              <a:t>Pandas and NumPy (for data processing).</a:t>
            </a:r>
          </a:p>
          <a:p>
            <a:pPr marL="1171575" lvl="1" indent="-285750" algn="just">
              <a:lnSpc>
                <a:spcPct val="150000"/>
              </a:lnSpc>
              <a:spcBef>
                <a:spcPts val="300"/>
              </a:spcBef>
              <a:buFont typeface="Wingdings" panose="05000000000000000000" pitchFamily="2" charset="2"/>
              <a:buChar char="Ø"/>
            </a:pPr>
            <a:r>
              <a:rPr lang="en-IN" sz="2400" b="1" dirty="0">
                <a:solidFill>
                  <a:srgbClr val="000000"/>
                </a:solidFill>
              </a:rPr>
              <a:t>Flask or Django (for backend web development).</a:t>
            </a:r>
          </a:p>
          <a:p>
            <a:pPr marL="342900" indent="-342900" algn="just">
              <a:lnSpc>
                <a:spcPct val="150000"/>
              </a:lnSpc>
              <a:spcBef>
                <a:spcPts val="300"/>
              </a:spcBef>
              <a:spcAft>
                <a:spcPts val="300"/>
              </a:spcAft>
              <a:buFont typeface="Arial" panose="020B0604020202020204" pitchFamily="34" charset="0"/>
              <a:buChar char="•"/>
            </a:pPr>
            <a:r>
              <a:rPr lang="en-IN" sz="2400" b="1" dirty="0">
                <a:solidFill>
                  <a:srgbClr val="000000"/>
                </a:solidFill>
              </a:rPr>
              <a:t>Frontend Development:</a:t>
            </a:r>
          </a:p>
          <a:p>
            <a:pPr marL="1171575" lvl="1" indent="-285750" algn="just">
              <a:lnSpc>
                <a:spcPct val="150000"/>
              </a:lnSpc>
              <a:spcBef>
                <a:spcPts val="300"/>
              </a:spcBef>
              <a:buFont typeface="Wingdings" panose="05000000000000000000" pitchFamily="2" charset="2"/>
              <a:buChar char="Ø"/>
            </a:pPr>
            <a:r>
              <a:rPr lang="en-IN" sz="2400" b="1" dirty="0">
                <a:solidFill>
                  <a:srgbClr val="000000"/>
                </a:solidFill>
              </a:rPr>
              <a:t>HTML, CSS, and JavaScript.</a:t>
            </a:r>
          </a:p>
          <a:p>
            <a:pPr marL="342900" indent="-342900" algn="just">
              <a:lnSpc>
                <a:spcPct val="150000"/>
              </a:lnSpc>
              <a:spcBef>
                <a:spcPts val="300"/>
              </a:spcBef>
              <a:spcAft>
                <a:spcPts val="300"/>
              </a:spcAft>
              <a:buFont typeface="Arial" panose="020B0604020202020204" pitchFamily="34" charset="0"/>
              <a:buChar char="•"/>
            </a:pPr>
            <a:r>
              <a:rPr lang="en-IN" sz="2400" b="1" dirty="0">
                <a:solidFill>
                  <a:srgbClr val="000000"/>
                </a:solidFill>
              </a:rPr>
              <a:t>IDE/Tools:</a:t>
            </a:r>
          </a:p>
          <a:p>
            <a:pPr marL="1250950" lvl="1" indent="-285750" algn="just">
              <a:lnSpc>
                <a:spcPct val="150000"/>
              </a:lnSpc>
              <a:spcBef>
                <a:spcPts val="300"/>
              </a:spcBef>
              <a:buFont typeface="Wingdings" panose="05000000000000000000" pitchFamily="2" charset="2"/>
              <a:buChar char="Ø"/>
            </a:pPr>
            <a:r>
              <a:rPr lang="en-IN" sz="2400" b="1" dirty="0">
                <a:solidFill>
                  <a:srgbClr val="000000"/>
                </a:solidFill>
              </a:rPr>
              <a:t>PyCharm, </a:t>
            </a:r>
            <a:r>
              <a:rPr lang="en-IN" sz="2400" b="1" dirty="0" err="1">
                <a:solidFill>
                  <a:srgbClr val="000000"/>
                </a:solidFill>
              </a:rPr>
              <a:t>Jupyter</a:t>
            </a:r>
            <a:r>
              <a:rPr lang="en-IN" sz="2400" b="1" dirty="0">
                <a:solidFill>
                  <a:srgbClr val="000000"/>
                </a:solidFill>
              </a:rPr>
              <a:t> Notebook, or VS Code.</a:t>
            </a:r>
          </a:p>
          <a:p>
            <a:pPr marL="342900" indent="-342900" algn="just">
              <a:lnSpc>
                <a:spcPct val="150000"/>
              </a:lnSpc>
              <a:spcBef>
                <a:spcPts val="300"/>
              </a:spcBef>
              <a:buFont typeface="Arial" panose="020B0604020202020204" pitchFamily="34" charset="0"/>
              <a:buChar char="•"/>
            </a:pPr>
            <a:r>
              <a:rPr lang="en-IN" sz="2400" b="1" dirty="0">
                <a:solidFill>
                  <a:srgbClr val="000000"/>
                </a:solidFill>
              </a:rPr>
              <a:t>Web Browser: Chrome, Firefox, or Edge (for accessing the web application).</a:t>
            </a:r>
          </a:p>
          <a:p>
            <a:pPr marL="342900" indent="-342900" algn="just">
              <a:lnSpc>
                <a:spcPct val="200000"/>
              </a:lnSpc>
              <a:buFont typeface="Arial" panose="020B0604020202020204" pitchFamily="34" charset="0"/>
              <a:buChar char="•"/>
            </a:pPr>
            <a:endParaRPr lang="en-US" sz="2000" b="0" i="0" dirty="0">
              <a:solidFill>
                <a:schemeClr val="tx1"/>
              </a:solidFill>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0" y="546100"/>
            <a:ext cx="5472708" cy="828000"/>
            <a:chOff x="690396" y="8642689"/>
            <a:chExt cx="3370629" cy="439424"/>
          </a:xfrm>
          <a:solidFill>
            <a:schemeClr val="accent1"/>
          </a:solidFill>
        </p:grpSpPr>
        <p:sp>
          <p:nvSpPr>
            <p:cNvPr id="24" name="object 4"/>
            <p:cNvSpPr/>
            <p:nvPr/>
          </p:nvSpPr>
          <p:spPr>
            <a:xfrm>
              <a:off x="690396" y="8642693"/>
              <a:ext cx="3154529" cy="439420"/>
            </a:xfrm>
            <a:custGeom>
              <a:avLst/>
              <a:gdLst/>
              <a:ahLst/>
              <a:cxnLst/>
              <a:rect l="l" t="t" r="r" b="b"/>
              <a:pathLst>
                <a:path w="3844925" h="439420">
                  <a:moveTo>
                    <a:pt x="0" y="439204"/>
                  </a:moveTo>
                  <a:lnTo>
                    <a:pt x="3844798" y="439204"/>
                  </a:lnTo>
                  <a:lnTo>
                    <a:pt x="3844798" y="0"/>
                  </a:lnTo>
                  <a:lnTo>
                    <a:pt x="0" y="0"/>
                  </a:lnTo>
                  <a:lnTo>
                    <a:pt x="0" y="439204"/>
                  </a:lnTo>
                  <a:close/>
                </a:path>
              </a:pathLst>
            </a:custGeom>
            <a:grpFill/>
          </p:spPr>
          <p:txBody>
            <a:bodyPr wrap="square" lIns="0" tIns="0" rIns="0" bIns="0" rtlCol="0"/>
            <a:lstStyle/>
            <a:p>
              <a:endParaRPr dirty="0"/>
            </a:p>
          </p:txBody>
        </p:sp>
        <p:sp>
          <p:nvSpPr>
            <p:cNvPr id="25" name="object 5"/>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grpFill/>
          </p:spPr>
          <p:txBody>
            <a:bodyPr wrap="square" lIns="0" tIns="0" rIns="0" bIns="0" rtlCol="0"/>
            <a:lstStyle/>
            <a:p>
              <a:endParaRPr dirty="0"/>
            </a:p>
          </p:txBody>
        </p:sp>
      </p:grpSp>
      <p:sp>
        <p:nvSpPr>
          <p:cNvPr id="11" name="object 9"/>
          <p:cNvSpPr txBox="1"/>
          <p:nvPr/>
        </p:nvSpPr>
        <p:spPr>
          <a:xfrm>
            <a:off x="665956" y="738245"/>
            <a:ext cx="4093290" cy="474489"/>
          </a:xfrm>
          <a:prstGeom prst="rect">
            <a:avLst/>
          </a:prstGeom>
        </p:spPr>
        <p:txBody>
          <a:bodyPr vert="horz" wrap="square" lIns="0" tIns="12700" rIns="0" bIns="0" rtlCol="0">
            <a:spAutoFit/>
          </a:bodyPr>
          <a:lstStyle/>
          <a:p>
            <a:pPr marL="12700" algn="ctr">
              <a:lnSpc>
                <a:spcPct val="100000"/>
              </a:lnSpc>
              <a:spcBef>
                <a:spcPts val="100"/>
              </a:spcBef>
            </a:pPr>
            <a:r>
              <a:rPr lang="en-US" sz="3000" b="1" dirty="0">
                <a:solidFill>
                  <a:srgbClr val="FFFFFF"/>
                </a:solidFill>
                <a:cs typeface="Source Sans Pro Light"/>
              </a:rPr>
              <a:t>WORKFLOW</a:t>
            </a:r>
            <a:endParaRPr lang="cs-CZ" sz="3000" b="1" dirty="0">
              <a:cs typeface="Source Sans Pro Light"/>
            </a:endParaRPr>
          </a:p>
        </p:txBody>
      </p:sp>
      <p:pic>
        <p:nvPicPr>
          <p:cNvPr id="4" name="Picture 3">
            <a:extLst>
              <a:ext uri="{FF2B5EF4-FFF2-40B4-BE49-F238E27FC236}">
                <a16:creationId xmlns:a16="http://schemas.microsoft.com/office/drawing/2014/main" id="{C140FDF1-B8F4-29A5-BDE6-5C215DF8F18E}"/>
              </a:ext>
            </a:extLst>
          </p:cNvPr>
          <p:cNvPicPr>
            <a:picLocks noChangeAspect="1"/>
          </p:cNvPicPr>
          <p:nvPr/>
        </p:nvPicPr>
        <p:blipFill>
          <a:blip r:embed="rId2"/>
          <a:stretch>
            <a:fillRect/>
          </a:stretch>
        </p:blipFill>
        <p:spPr>
          <a:xfrm>
            <a:off x="2936752" y="2531669"/>
            <a:ext cx="13136808" cy="563006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0" y="546100"/>
            <a:ext cx="5472708" cy="828000"/>
            <a:chOff x="690396" y="8642689"/>
            <a:chExt cx="3370629" cy="439424"/>
          </a:xfrm>
          <a:solidFill>
            <a:schemeClr val="accent1"/>
          </a:solidFill>
        </p:grpSpPr>
        <p:sp>
          <p:nvSpPr>
            <p:cNvPr id="24" name="object 4"/>
            <p:cNvSpPr/>
            <p:nvPr/>
          </p:nvSpPr>
          <p:spPr>
            <a:xfrm>
              <a:off x="690396" y="8642693"/>
              <a:ext cx="3154529" cy="439420"/>
            </a:xfrm>
            <a:custGeom>
              <a:avLst/>
              <a:gdLst/>
              <a:ahLst/>
              <a:cxnLst/>
              <a:rect l="l" t="t" r="r" b="b"/>
              <a:pathLst>
                <a:path w="3844925" h="439420">
                  <a:moveTo>
                    <a:pt x="0" y="439204"/>
                  </a:moveTo>
                  <a:lnTo>
                    <a:pt x="3844798" y="439204"/>
                  </a:lnTo>
                  <a:lnTo>
                    <a:pt x="3844798" y="0"/>
                  </a:lnTo>
                  <a:lnTo>
                    <a:pt x="0" y="0"/>
                  </a:lnTo>
                  <a:lnTo>
                    <a:pt x="0" y="439204"/>
                  </a:lnTo>
                  <a:close/>
                </a:path>
              </a:pathLst>
            </a:custGeom>
            <a:grpFill/>
          </p:spPr>
          <p:txBody>
            <a:bodyPr wrap="square" lIns="0" tIns="0" rIns="0" bIns="0" rtlCol="0"/>
            <a:lstStyle/>
            <a:p>
              <a:endParaRPr dirty="0"/>
            </a:p>
          </p:txBody>
        </p:sp>
        <p:sp>
          <p:nvSpPr>
            <p:cNvPr id="25" name="object 5"/>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grpFill/>
          </p:spPr>
          <p:txBody>
            <a:bodyPr wrap="square" lIns="0" tIns="0" rIns="0" bIns="0" rtlCol="0"/>
            <a:lstStyle/>
            <a:p>
              <a:endParaRPr dirty="0"/>
            </a:p>
          </p:txBody>
        </p:sp>
      </p:grpSp>
      <p:sp>
        <p:nvSpPr>
          <p:cNvPr id="11" name="object 9"/>
          <p:cNvSpPr txBox="1"/>
          <p:nvPr/>
        </p:nvSpPr>
        <p:spPr>
          <a:xfrm>
            <a:off x="665956" y="738245"/>
            <a:ext cx="4093290" cy="474489"/>
          </a:xfrm>
          <a:prstGeom prst="rect">
            <a:avLst/>
          </a:prstGeom>
        </p:spPr>
        <p:txBody>
          <a:bodyPr vert="horz" wrap="square" lIns="0" tIns="12700" rIns="0" bIns="0" rtlCol="0">
            <a:spAutoFit/>
          </a:bodyPr>
          <a:lstStyle/>
          <a:p>
            <a:pPr marL="12700">
              <a:lnSpc>
                <a:spcPct val="100000"/>
              </a:lnSpc>
              <a:spcBef>
                <a:spcPts val="100"/>
              </a:spcBef>
            </a:pPr>
            <a:r>
              <a:rPr lang="en-US" sz="3000" b="1" dirty="0">
                <a:solidFill>
                  <a:srgbClr val="FFFFFF"/>
                </a:solidFill>
                <a:cs typeface="Source Sans Pro Light"/>
              </a:rPr>
              <a:t>CONCLUSION</a:t>
            </a:r>
            <a:endParaRPr lang="cs-CZ" sz="3000" b="1" dirty="0">
              <a:cs typeface="Source Sans Pro Light"/>
            </a:endParaRPr>
          </a:p>
        </p:txBody>
      </p:sp>
      <p:sp>
        <p:nvSpPr>
          <p:cNvPr id="2" name="TextBox 1"/>
          <p:cNvSpPr txBox="1"/>
          <p:nvPr/>
        </p:nvSpPr>
        <p:spPr>
          <a:xfrm>
            <a:off x="1080220" y="1962324"/>
            <a:ext cx="16561840" cy="7485447"/>
          </a:xfrm>
          <a:prstGeom prst="rect">
            <a:avLst/>
          </a:prstGeom>
          <a:noFill/>
        </p:spPr>
        <p:txBody>
          <a:bodyPr wrap="square" rtlCol="0">
            <a:spAutoFit/>
          </a:bodyPr>
          <a:lstStyle/>
          <a:p>
            <a:pPr algn="just">
              <a:lnSpc>
                <a:spcPct val="150000"/>
              </a:lnSpc>
            </a:pPr>
            <a:r>
              <a:rPr lang="en-US" sz="3600" b="1" dirty="0"/>
              <a:t>The Diabetics Prediction System is a Python-based web application that uses machine learning to predict diabetes based on user-provided health parameters. The system offers several advantages, including early detection of diabetes, a user-friendly interface, and high accuracy using machine learning models. In the future, the system can be enhanced by integrating it with wearable devices for real-time health monitoring, expanding the dataset for better model accuracy, and adding more health parameters for improved predictions. This project demonstrates the potential of machine learning in healthcare and its ability to provide accessible and reliable solutions for disease prediction.</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How plants gain energy</Template>
  <TotalTime>805</TotalTime>
  <Words>892</Words>
  <Application>Microsoft Office PowerPoint</Application>
  <PresentationFormat>Custom</PresentationFormat>
  <Paragraphs>74</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Source Sans Pro</vt:lpstr>
      <vt:lpstr>Source Sans Pro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Teams 365</dc:creator>
  <cp:lastModifiedBy>Naved Sutar</cp:lastModifiedBy>
  <cp:revision>23</cp:revision>
  <cp:lastPrinted>2024-10-24T17:02:51Z</cp:lastPrinted>
  <dcterms:created xsi:type="dcterms:W3CDTF">2024-04-19T07:07:00Z</dcterms:created>
  <dcterms:modified xsi:type="dcterms:W3CDTF">2025-02-25T02:34:25Z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E0B73BC3079842D09C5EE79AA531EFC4_12</vt:lpwstr>
  </property>
  <property fmtid="{D5CDD505-2E9C-101B-9397-08002B2CF9AE}" pid="3" name="KSOProductBuildVer">
    <vt:lpwstr>1033-12.2.0.18283</vt:lpwstr>
  </property>
</Properties>
</file>